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34"/>
  </p:notesMasterIdLst>
  <p:sldIdLst>
    <p:sldId id="322" r:id="rId4"/>
    <p:sldId id="320" r:id="rId5"/>
    <p:sldId id="321" r:id="rId6"/>
    <p:sldId id="257" r:id="rId7"/>
    <p:sldId id="368" r:id="rId8"/>
    <p:sldId id="369" r:id="rId9"/>
    <p:sldId id="273" r:id="rId10"/>
    <p:sldId id="272" r:id="rId11"/>
    <p:sldId id="260" r:id="rId12"/>
    <p:sldId id="323" r:id="rId13"/>
    <p:sldId id="267" r:id="rId14"/>
    <p:sldId id="361" r:id="rId15"/>
    <p:sldId id="362" r:id="rId16"/>
    <p:sldId id="363" r:id="rId17"/>
    <p:sldId id="256" r:id="rId18"/>
    <p:sldId id="308" r:id="rId19"/>
    <p:sldId id="265" r:id="rId20"/>
    <p:sldId id="263" r:id="rId21"/>
    <p:sldId id="278" r:id="rId22"/>
    <p:sldId id="268" r:id="rId23"/>
    <p:sldId id="313" r:id="rId24"/>
    <p:sldId id="365" r:id="rId25"/>
    <p:sldId id="317" r:id="rId26"/>
    <p:sldId id="318" r:id="rId27"/>
    <p:sldId id="319" r:id="rId28"/>
    <p:sldId id="309" r:id="rId29"/>
    <p:sldId id="315" r:id="rId30"/>
    <p:sldId id="366" r:id="rId31"/>
    <p:sldId id="367" r:id="rId32"/>
    <p:sldId id="364" r:id="rId3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4"/>
  </p:normalViewPr>
  <p:slideViewPr>
    <p:cSldViewPr snapToGrid="0" snapToObjects="1">
      <p:cViewPr varScale="1">
        <p:scale>
          <a:sx n="90" d="100"/>
          <a:sy n="90" d="100"/>
        </p:scale>
        <p:origin x="232" y="488"/>
      </p:cViewPr>
      <p:guideLst/>
    </p:cSldViewPr>
  </p:slideViewPr>
  <p:notesTextViewPr>
    <p:cViewPr>
      <p:scale>
        <a:sx n="1" d="1"/>
        <a:sy n="1" d="1"/>
      </p:scale>
      <p:origin x="0" y="0"/>
    </p:cViewPr>
  </p:notesTextViewPr>
  <p:notesViewPr>
    <p:cSldViewPr snapToGrid="0" snapToObjects="1">
      <p:cViewPr varScale="1">
        <p:scale>
          <a:sx n="83" d="100"/>
          <a:sy n="83" d="100"/>
        </p:scale>
        <p:origin x="399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D6AECC-B4C5-49F2-B3C1-BBADAE19B00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35FC3E3-F1C8-4240-9A8B-BA60E4CA5921}">
      <dgm:prSet/>
      <dgm:spPr/>
      <dgm:t>
        <a:bodyPr/>
        <a:lstStyle/>
        <a:p>
          <a:r>
            <a:rPr lang="nl-NL"/>
            <a:t>1 tot 4 uur voor sporten</a:t>
          </a:r>
          <a:endParaRPr lang="en-US"/>
        </a:p>
      </dgm:t>
    </dgm:pt>
    <dgm:pt modelId="{644C87EF-0B46-4EDE-978D-FA6ECF458CC8}" type="parTrans" cxnId="{69E24CDA-BE19-4386-8F7F-F43E65059D3F}">
      <dgm:prSet/>
      <dgm:spPr/>
      <dgm:t>
        <a:bodyPr/>
        <a:lstStyle/>
        <a:p>
          <a:endParaRPr lang="en-US"/>
        </a:p>
      </dgm:t>
    </dgm:pt>
    <dgm:pt modelId="{4803633B-DE49-4F53-8244-AA9A77338576}" type="sibTrans" cxnId="{69E24CDA-BE19-4386-8F7F-F43E65059D3F}">
      <dgm:prSet/>
      <dgm:spPr/>
      <dgm:t>
        <a:bodyPr/>
        <a:lstStyle/>
        <a:p>
          <a:endParaRPr lang="en-US"/>
        </a:p>
      </dgm:t>
    </dgm:pt>
    <dgm:pt modelId="{9DE97337-DB48-4250-9F74-CCDEF0A2B9E4}">
      <dgm:prSet/>
      <dgm:spPr/>
      <dgm:t>
        <a:bodyPr/>
        <a:lstStyle/>
        <a:p>
          <a:r>
            <a:rPr lang="nl-NL"/>
            <a:t>Voorbeelden</a:t>
          </a:r>
          <a:endParaRPr lang="en-US"/>
        </a:p>
      </dgm:t>
    </dgm:pt>
    <dgm:pt modelId="{7DB9866F-B8F6-4479-93B3-A8117FB30928}" type="parTrans" cxnId="{489EC4FF-2F19-4420-8C51-DAD87502BED7}">
      <dgm:prSet/>
      <dgm:spPr/>
      <dgm:t>
        <a:bodyPr/>
        <a:lstStyle/>
        <a:p>
          <a:endParaRPr lang="en-US"/>
        </a:p>
      </dgm:t>
    </dgm:pt>
    <dgm:pt modelId="{1F3442FF-F9C2-4D6B-8942-B3DDAA87BB71}" type="sibTrans" cxnId="{489EC4FF-2F19-4420-8C51-DAD87502BED7}">
      <dgm:prSet/>
      <dgm:spPr/>
      <dgm:t>
        <a:bodyPr/>
        <a:lstStyle/>
        <a:p>
          <a:endParaRPr lang="en-US"/>
        </a:p>
      </dgm:t>
    </dgm:pt>
    <dgm:pt modelId="{3627E5AF-8E05-434C-9A05-C7BE7598FD25}">
      <dgm:prSet/>
      <dgm:spPr/>
      <dgm:t>
        <a:bodyPr/>
        <a:lstStyle/>
        <a:p>
          <a:r>
            <a:rPr lang="nl-NL"/>
            <a:t>Weinig Eiwitten, vetten en voedingsvezels om maag en darmklachten te voorkomen.</a:t>
          </a:r>
          <a:endParaRPr lang="en-US"/>
        </a:p>
      </dgm:t>
    </dgm:pt>
    <dgm:pt modelId="{A3914DF1-18D6-4E02-ADFF-84059C87A40F}" type="parTrans" cxnId="{59EAAAEB-BEC9-481D-9C56-24B8DBEDF629}">
      <dgm:prSet/>
      <dgm:spPr/>
      <dgm:t>
        <a:bodyPr/>
        <a:lstStyle/>
        <a:p>
          <a:endParaRPr lang="en-US"/>
        </a:p>
      </dgm:t>
    </dgm:pt>
    <dgm:pt modelId="{9BA6D1C2-B75A-4495-8056-FCBFB59266E3}" type="sibTrans" cxnId="{59EAAAEB-BEC9-481D-9C56-24B8DBEDF629}">
      <dgm:prSet/>
      <dgm:spPr/>
      <dgm:t>
        <a:bodyPr/>
        <a:lstStyle/>
        <a:p>
          <a:endParaRPr lang="en-US"/>
        </a:p>
      </dgm:t>
    </dgm:pt>
    <dgm:pt modelId="{D94690D3-597D-C641-8389-CCA83E914C14}" type="pres">
      <dgm:prSet presAssocID="{42D6AECC-B4C5-49F2-B3C1-BBADAE19B000}" presName="linear" presStyleCnt="0">
        <dgm:presLayoutVars>
          <dgm:animLvl val="lvl"/>
          <dgm:resizeHandles val="exact"/>
        </dgm:presLayoutVars>
      </dgm:prSet>
      <dgm:spPr/>
    </dgm:pt>
    <dgm:pt modelId="{FA96DC44-90B7-2C4F-9B27-EE241EC00328}" type="pres">
      <dgm:prSet presAssocID="{435FC3E3-F1C8-4240-9A8B-BA60E4CA5921}" presName="parentText" presStyleLbl="node1" presStyleIdx="0" presStyleCnt="3">
        <dgm:presLayoutVars>
          <dgm:chMax val="0"/>
          <dgm:bulletEnabled val="1"/>
        </dgm:presLayoutVars>
      </dgm:prSet>
      <dgm:spPr/>
    </dgm:pt>
    <dgm:pt modelId="{F0FAEB2D-D83A-8A4B-B50B-1B2F96E93F0F}" type="pres">
      <dgm:prSet presAssocID="{4803633B-DE49-4F53-8244-AA9A77338576}" presName="spacer" presStyleCnt="0"/>
      <dgm:spPr/>
    </dgm:pt>
    <dgm:pt modelId="{494B549E-E63A-2E48-B42D-1CB8EC96A22F}" type="pres">
      <dgm:prSet presAssocID="{9DE97337-DB48-4250-9F74-CCDEF0A2B9E4}" presName="parentText" presStyleLbl="node1" presStyleIdx="1" presStyleCnt="3">
        <dgm:presLayoutVars>
          <dgm:chMax val="0"/>
          <dgm:bulletEnabled val="1"/>
        </dgm:presLayoutVars>
      </dgm:prSet>
      <dgm:spPr/>
    </dgm:pt>
    <dgm:pt modelId="{DC44798F-CF81-EB4D-B0B5-D89B922CEC62}" type="pres">
      <dgm:prSet presAssocID="{1F3442FF-F9C2-4D6B-8942-B3DDAA87BB71}" presName="spacer" presStyleCnt="0"/>
      <dgm:spPr/>
    </dgm:pt>
    <dgm:pt modelId="{1B0A219A-417B-A944-9537-60B37A4EF374}" type="pres">
      <dgm:prSet presAssocID="{3627E5AF-8E05-434C-9A05-C7BE7598FD25}" presName="parentText" presStyleLbl="node1" presStyleIdx="2" presStyleCnt="3">
        <dgm:presLayoutVars>
          <dgm:chMax val="0"/>
          <dgm:bulletEnabled val="1"/>
        </dgm:presLayoutVars>
      </dgm:prSet>
      <dgm:spPr/>
    </dgm:pt>
  </dgm:ptLst>
  <dgm:cxnLst>
    <dgm:cxn modelId="{60C93D2C-354A-2F45-BEE8-90417F23A8E1}" type="presOf" srcId="{9DE97337-DB48-4250-9F74-CCDEF0A2B9E4}" destId="{494B549E-E63A-2E48-B42D-1CB8EC96A22F}" srcOrd="0" destOrd="0" presId="urn:microsoft.com/office/officeart/2005/8/layout/vList2"/>
    <dgm:cxn modelId="{452BE262-7181-A845-8860-BDAA60E7A84E}" type="presOf" srcId="{3627E5AF-8E05-434C-9A05-C7BE7598FD25}" destId="{1B0A219A-417B-A944-9537-60B37A4EF374}" srcOrd="0" destOrd="0" presId="urn:microsoft.com/office/officeart/2005/8/layout/vList2"/>
    <dgm:cxn modelId="{4FB8DF82-0C64-F346-B427-C7C3B41DE41B}" type="presOf" srcId="{42D6AECC-B4C5-49F2-B3C1-BBADAE19B000}" destId="{D94690D3-597D-C641-8389-CCA83E914C14}" srcOrd="0" destOrd="0" presId="urn:microsoft.com/office/officeart/2005/8/layout/vList2"/>
    <dgm:cxn modelId="{69E24CDA-BE19-4386-8F7F-F43E65059D3F}" srcId="{42D6AECC-B4C5-49F2-B3C1-BBADAE19B000}" destId="{435FC3E3-F1C8-4240-9A8B-BA60E4CA5921}" srcOrd="0" destOrd="0" parTransId="{644C87EF-0B46-4EDE-978D-FA6ECF458CC8}" sibTransId="{4803633B-DE49-4F53-8244-AA9A77338576}"/>
    <dgm:cxn modelId="{CD4678E0-6945-C742-B023-76A92EFD97B2}" type="presOf" srcId="{435FC3E3-F1C8-4240-9A8B-BA60E4CA5921}" destId="{FA96DC44-90B7-2C4F-9B27-EE241EC00328}" srcOrd="0" destOrd="0" presId="urn:microsoft.com/office/officeart/2005/8/layout/vList2"/>
    <dgm:cxn modelId="{59EAAAEB-BEC9-481D-9C56-24B8DBEDF629}" srcId="{42D6AECC-B4C5-49F2-B3C1-BBADAE19B000}" destId="{3627E5AF-8E05-434C-9A05-C7BE7598FD25}" srcOrd="2" destOrd="0" parTransId="{A3914DF1-18D6-4E02-ADFF-84059C87A40F}" sibTransId="{9BA6D1C2-B75A-4495-8056-FCBFB59266E3}"/>
    <dgm:cxn modelId="{489EC4FF-2F19-4420-8C51-DAD87502BED7}" srcId="{42D6AECC-B4C5-49F2-B3C1-BBADAE19B000}" destId="{9DE97337-DB48-4250-9F74-CCDEF0A2B9E4}" srcOrd="1" destOrd="0" parTransId="{7DB9866F-B8F6-4479-93B3-A8117FB30928}" sibTransId="{1F3442FF-F9C2-4D6B-8942-B3DDAA87BB71}"/>
    <dgm:cxn modelId="{025BE5FF-F8B9-394A-B125-50723197FC4E}" type="presParOf" srcId="{D94690D3-597D-C641-8389-CCA83E914C14}" destId="{FA96DC44-90B7-2C4F-9B27-EE241EC00328}" srcOrd="0" destOrd="0" presId="urn:microsoft.com/office/officeart/2005/8/layout/vList2"/>
    <dgm:cxn modelId="{BF5D04FE-3358-8941-BF29-E21A746C1E54}" type="presParOf" srcId="{D94690D3-597D-C641-8389-CCA83E914C14}" destId="{F0FAEB2D-D83A-8A4B-B50B-1B2F96E93F0F}" srcOrd="1" destOrd="0" presId="urn:microsoft.com/office/officeart/2005/8/layout/vList2"/>
    <dgm:cxn modelId="{34A0C1BC-449C-E34B-9C9A-86D06E1D7DB4}" type="presParOf" srcId="{D94690D3-597D-C641-8389-CCA83E914C14}" destId="{494B549E-E63A-2E48-B42D-1CB8EC96A22F}" srcOrd="2" destOrd="0" presId="urn:microsoft.com/office/officeart/2005/8/layout/vList2"/>
    <dgm:cxn modelId="{60CFD29F-AC4E-FD47-9834-5E52D1428300}" type="presParOf" srcId="{D94690D3-597D-C641-8389-CCA83E914C14}" destId="{DC44798F-CF81-EB4D-B0B5-D89B922CEC62}" srcOrd="3" destOrd="0" presId="urn:microsoft.com/office/officeart/2005/8/layout/vList2"/>
    <dgm:cxn modelId="{B16DDF79-1BCB-164C-A1D4-74110A26C3DD}" type="presParOf" srcId="{D94690D3-597D-C641-8389-CCA83E914C14}" destId="{1B0A219A-417B-A944-9537-60B37A4EF37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384B6C-FAFE-4EFB-BB39-83855D7F080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FCB510F-C46D-4C07-ACA6-61A00237CD5A}">
      <dgm:prSet/>
      <dgm:spPr/>
      <dgm:t>
        <a:bodyPr/>
        <a:lstStyle/>
        <a:p>
          <a:r>
            <a:rPr lang="nl-NL"/>
            <a:t>0-1 uur Na 30 minuten water of mond spoelen, isotone drank</a:t>
          </a:r>
          <a:endParaRPr lang="en-US"/>
        </a:p>
      </dgm:t>
    </dgm:pt>
    <dgm:pt modelId="{A3A66EBA-8718-4E06-AEC5-32B27FC64675}" type="parTrans" cxnId="{5632492B-37F2-4BBC-A544-4BE347EFC102}">
      <dgm:prSet/>
      <dgm:spPr/>
      <dgm:t>
        <a:bodyPr/>
        <a:lstStyle/>
        <a:p>
          <a:endParaRPr lang="en-US"/>
        </a:p>
      </dgm:t>
    </dgm:pt>
    <dgm:pt modelId="{3ECAB1D3-A0F2-4292-9B9E-4962BAC34F96}" type="sibTrans" cxnId="{5632492B-37F2-4BBC-A544-4BE347EFC102}">
      <dgm:prSet/>
      <dgm:spPr/>
      <dgm:t>
        <a:bodyPr/>
        <a:lstStyle/>
        <a:p>
          <a:endParaRPr lang="en-US"/>
        </a:p>
      </dgm:t>
    </dgm:pt>
    <dgm:pt modelId="{B811F300-1985-4C12-922F-14E2AB74C046}">
      <dgm:prSet/>
      <dgm:spPr/>
      <dgm:t>
        <a:bodyPr/>
        <a:lstStyle/>
        <a:p>
          <a:r>
            <a:rPr lang="nl-NL"/>
            <a:t>1-2 uur Na een uur tot 5 kwartier 30 gram koolhydraten per uur, banaan of wat sportdrank isotone, gel</a:t>
          </a:r>
          <a:endParaRPr lang="en-US"/>
        </a:p>
      </dgm:t>
    </dgm:pt>
    <dgm:pt modelId="{997AB0CF-C499-47DA-8A1F-3CA90904249A}" type="parTrans" cxnId="{641059DA-C515-4733-AAFE-DB44669C85EE}">
      <dgm:prSet/>
      <dgm:spPr/>
      <dgm:t>
        <a:bodyPr/>
        <a:lstStyle/>
        <a:p>
          <a:endParaRPr lang="en-US"/>
        </a:p>
      </dgm:t>
    </dgm:pt>
    <dgm:pt modelId="{3699BD59-B5AF-469F-9131-273B8668DC43}" type="sibTrans" cxnId="{641059DA-C515-4733-AAFE-DB44669C85EE}">
      <dgm:prSet/>
      <dgm:spPr/>
      <dgm:t>
        <a:bodyPr/>
        <a:lstStyle/>
        <a:p>
          <a:endParaRPr lang="en-US"/>
        </a:p>
      </dgm:t>
    </dgm:pt>
    <dgm:pt modelId="{9344C437-475B-4A5E-BBBE-5C2C8043E615}">
      <dgm:prSet/>
      <dgm:spPr/>
      <dgm:t>
        <a:bodyPr/>
        <a:lstStyle/>
        <a:p>
          <a:r>
            <a:rPr lang="nl-NL"/>
            <a:t>2-3 uur 60 gram koolhydraten per uur 1. Banaan, isotone sportdrank, mueslireep</a:t>
          </a:r>
          <a:endParaRPr lang="en-US"/>
        </a:p>
      </dgm:t>
    </dgm:pt>
    <dgm:pt modelId="{B35F6F97-6704-4F62-9E3A-385F40FE9641}" type="parTrans" cxnId="{3987085E-1D73-4546-9F5F-F69134EE6099}">
      <dgm:prSet/>
      <dgm:spPr/>
      <dgm:t>
        <a:bodyPr/>
        <a:lstStyle/>
        <a:p>
          <a:endParaRPr lang="en-US"/>
        </a:p>
      </dgm:t>
    </dgm:pt>
    <dgm:pt modelId="{8F0C4DED-2539-40E9-8C63-BE3AA8674CA1}" type="sibTrans" cxnId="{3987085E-1D73-4546-9F5F-F69134EE6099}">
      <dgm:prSet/>
      <dgm:spPr/>
      <dgm:t>
        <a:bodyPr/>
        <a:lstStyle/>
        <a:p>
          <a:endParaRPr lang="en-US"/>
        </a:p>
      </dgm:t>
    </dgm:pt>
    <dgm:pt modelId="{FE4AAA09-39E3-794F-975E-BA8824A26037}" type="pres">
      <dgm:prSet presAssocID="{3F384B6C-FAFE-4EFB-BB39-83855D7F0801}" presName="linear" presStyleCnt="0">
        <dgm:presLayoutVars>
          <dgm:animLvl val="lvl"/>
          <dgm:resizeHandles val="exact"/>
        </dgm:presLayoutVars>
      </dgm:prSet>
      <dgm:spPr/>
    </dgm:pt>
    <dgm:pt modelId="{C2AEE1D6-9955-BA49-A2BC-53881C8D4956}" type="pres">
      <dgm:prSet presAssocID="{FFCB510F-C46D-4C07-ACA6-61A00237CD5A}" presName="parentText" presStyleLbl="node1" presStyleIdx="0" presStyleCnt="3">
        <dgm:presLayoutVars>
          <dgm:chMax val="0"/>
          <dgm:bulletEnabled val="1"/>
        </dgm:presLayoutVars>
      </dgm:prSet>
      <dgm:spPr/>
    </dgm:pt>
    <dgm:pt modelId="{FE51F1B2-ADD6-1A4C-BEDC-0F483A36D91B}" type="pres">
      <dgm:prSet presAssocID="{3ECAB1D3-A0F2-4292-9B9E-4962BAC34F96}" presName="spacer" presStyleCnt="0"/>
      <dgm:spPr/>
    </dgm:pt>
    <dgm:pt modelId="{C1DBB030-A636-DE4C-BB2D-3A86BF3D004B}" type="pres">
      <dgm:prSet presAssocID="{B811F300-1985-4C12-922F-14E2AB74C046}" presName="parentText" presStyleLbl="node1" presStyleIdx="1" presStyleCnt="3">
        <dgm:presLayoutVars>
          <dgm:chMax val="0"/>
          <dgm:bulletEnabled val="1"/>
        </dgm:presLayoutVars>
      </dgm:prSet>
      <dgm:spPr/>
    </dgm:pt>
    <dgm:pt modelId="{4305315E-D734-2346-8B5B-E6A14D9F9A9D}" type="pres">
      <dgm:prSet presAssocID="{3699BD59-B5AF-469F-9131-273B8668DC43}" presName="spacer" presStyleCnt="0"/>
      <dgm:spPr/>
    </dgm:pt>
    <dgm:pt modelId="{2DBAB6B9-5B48-8544-B7C6-3F430692A7F6}" type="pres">
      <dgm:prSet presAssocID="{9344C437-475B-4A5E-BBBE-5C2C8043E615}" presName="parentText" presStyleLbl="node1" presStyleIdx="2" presStyleCnt="3">
        <dgm:presLayoutVars>
          <dgm:chMax val="0"/>
          <dgm:bulletEnabled val="1"/>
        </dgm:presLayoutVars>
      </dgm:prSet>
      <dgm:spPr/>
    </dgm:pt>
  </dgm:ptLst>
  <dgm:cxnLst>
    <dgm:cxn modelId="{5632492B-37F2-4BBC-A544-4BE347EFC102}" srcId="{3F384B6C-FAFE-4EFB-BB39-83855D7F0801}" destId="{FFCB510F-C46D-4C07-ACA6-61A00237CD5A}" srcOrd="0" destOrd="0" parTransId="{A3A66EBA-8718-4E06-AEC5-32B27FC64675}" sibTransId="{3ECAB1D3-A0F2-4292-9B9E-4962BAC34F96}"/>
    <dgm:cxn modelId="{DA24CF33-5BEC-5F48-8D71-9A21CA7533F9}" type="presOf" srcId="{B811F300-1985-4C12-922F-14E2AB74C046}" destId="{C1DBB030-A636-DE4C-BB2D-3A86BF3D004B}" srcOrd="0" destOrd="0" presId="urn:microsoft.com/office/officeart/2005/8/layout/vList2"/>
    <dgm:cxn modelId="{3987085E-1D73-4546-9F5F-F69134EE6099}" srcId="{3F384B6C-FAFE-4EFB-BB39-83855D7F0801}" destId="{9344C437-475B-4A5E-BBBE-5C2C8043E615}" srcOrd="2" destOrd="0" parTransId="{B35F6F97-6704-4F62-9E3A-385F40FE9641}" sibTransId="{8F0C4DED-2539-40E9-8C63-BE3AA8674CA1}"/>
    <dgm:cxn modelId="{4399587C-8041-D14D-8843-511066EC12E5}" type="presOf" srcId="{9344C437-475B-4A5E-BBBE-5C2C8043E615}" destId="{2DBAB6B9-5B48-8544-B7C6-3F430692A7F6}" srcOrd="0" destOrd="0" presId="urn:microsoft.com/office/officeart/2005/8/layout/vList2"/>
    <dgm:cxn modelId="{B65ABD91-8300-F34C-BBCF-6B7AF64E77F3}" type="presOf" srcId="{FFCB510F-C46D-4C07-ACA6-61A00237CD5A}" destId="{C2AEE1D6-9955-BA49-A2BC-53881C8D4956}" srcOrd="0" destOrd="0" presId="urn:microsoft.com/office/officeart/2005/8/layout/vList2"/>
    <dgm:cxn modelId="{066EF7AE-4E0E-4548-9CC5-F8B2C6C6869C}" type="presOf" srcId="{3F384B6C-FAFE-4EFB-BB39-83855D7F0801}" destId="{FE4AAA09-39E3-794F-975E-BA8824A26037}" srcOrd="0" destOrd="0" presId="urn:microsoft.com/office/officeart/2005/8/layout/vList2"/>
    <dgm:cxn modelId="{641059DA-C515-4733-AAFE-DB44669C85EE}" srcId="{3F384B6C-FAFE-4EFB-BB39-83855D7F0801}" destId="{B811F300-1985-4C12-922F-14E2AB74C046}" srcOrd="1" destOrd="0" parTransId="{997AB0CF-C499-47DA-8A1F-3CA90904249A}" sibTransId="{3699BD59-B5AF-469F-9131-273B8668DC43}"/>
    <dgm:cxn modelId="{1F7BEC6C-9975-7144-8FF4-6F3C1E0A8C4D}" type="presParOf" srcId="{FE4AAA09-39E3-794F-975E-BA8824A26037}" destId="{C2AEE1D6-9955-BA49-A2BC-53881C8D4956}" srcOrd="0" destOrd="0" presId="urn:microsoft.com/office/officeart/2005/8/layout/vList2"/>
    <dgm:cxn modelId="{57CDC7DA-C8AC-2C41-BDA5-81F425F97344}" type="presParOf" srcId="{FE4AAA09-39E3-794F-975E-BA8824A26037}" destId="{FE51F1B2-ADD6-1A4C-BEDC-0F483A36D91B}" srcOrd="1" destOrd="0" presId="urn:microsoft.com/office/officeart/2005/8/layout/vList2"/>
    <dgm:cxn modelId="{B137948C-A95D-0A47-8F92-FF8DB4E1BF8D}" type="presParOf" srcId="{FE4AAA09-39E3-794F-975E-BA8824A26037}" destId="{C1DBB030-A636-DE4C-BB2D-3A86BF3D004B}" srcOrd="2" destOrd="0" presId="urn:microsoft.com/office/officeart/2005/8/layout/vList2"/>
    <dgm:cxn modelId="{9F145C04-813E-1149-A24D-7839C249E1A2}" type="presParOf" srcId="{FE4AAA09-39E3-794F-975E-BA8824A26037}" destId="{4305315E-D734-2346-8B5B-E6A14D9F9A9D}" srcOrd="3" destOrd="0" presId="urn:microsoft.com/office/officeart/2005/8/layout/vList2"/>
    <dgm:cxn modelId="{22E2F4C7-18F8-0F41-B437-F1DC2AA10356}" type="presParOf" srcId="{FE4AAA09-39E3-794F-975E-BA8824A26037}" destId="{2DBAB6B9-5B48-8544-B7C6-3F430692A7F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5F587B-FC45-479E-B262-3D72E90F34E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8DA7ED6-097C-45E9-8732-7BA8F4F77EA0}">
      <dgm:prSet/>
      <dgm:spPr/>
      <dgm:t>
        <a:bodyPr/>
        <a:lstStyle/>
        <a:p>
          <a:r>
            <a:rPr lang="nl-NL"/>
            <a:t>Koolhydraten 0,8 tot 1,2 gram per kg lichaamsgewicht </a:t>
          </a:r>
          <a:endParaRPr lang="en-US"/>
        </a:p>
      </dgm:t>
    </dgm:pt>
    <dgm:pt modelId="{4015870A-F5F4-4E52-9233-18E6ED9DC8F0}" type="parTrans" cxnId="{CE442B5B-140E-4653-A5C4-687DD34FFAA3}">
      <dgm:prSet/>
      <dgm:spPr/>
      <dgm:t>
        <a:bodyPr/>
        <a:lstStyle/>
        <a:p>
          <a:endParaRPr lang="en-US"/>
        </a:p>
      </dgm:t>
    </dgm:pt>
    <dgm:pt modelId="{CF459FC6-B7D1-49EB-B72E-FF790345A551}" type="sibTrans" cxnId="{CE442B5B-140E-4653-A5C4-687DD34FFAA3}">
      <dgm:prSet/>
      <dgm:spPr/>
      <dgm:t>
        <a:bodyPr/>
        <a:lstStyle/>
        <a:p>
          <a:endParaRPr lang="en-US"/>
        </a:p>
      </dgm:t>
    </dgm:pt>
    <dgm:pt modelId="{09E7AD50-370E-4B70-B04D-91F2325F73FD}">
      <dgm:prSet/>
      <dgm:spPr/>
      <dgm:t>
        <a:bodyPr/>
        <a:lstStyle/>
        <a:p>
          <a:r>
            <a:rPr lang="nl-NL"/>
            <a:t>Eiwitten 0,2 tot 0,4 gram per kg lichaamsgewicht</a:t>
          </a:r>
          <a:endParaRPr lang="en-US"/>
        </a:p>
      </dgm:t>
    </dgm:pt>
    <dgm:pt modelId="{90E3E2DB-A924-41C0-8ABD-FF7F2453CE39}" type="parTrans" cxnId="{5E170A7C-BC78-4F97-B68C-BA1CC0FD56F1}">
      <dgm:prSet/>
      <dgm:spPr/>
      <dgm:t>
        <a:bodyPr/>
        <a:lstStyle/>
        <a:p>
          <a:endParaRPr lang="en-US"/>
        </a:p>
      </dgm:t>
    </dgm:pt>
    <dgm:pt modelId="{3EDC76A9-6B12-43D1-84E0-5B91317C6135}" type="sibTrans" cxnId="{5E170A7C-BC78-4F97-B68C-BA1CC0FD56F1}">
      <dgm:prSet/>
      <dgm:spPr/>
      <dgm:t>
        <a:bodyPr/>
        <a:lstStyle/>
        <a:p>
          <a:endParaRPr lang="en-US"/>
        </a:p>
      </dgm:t>
    </dgm:pt>
    <dgm:pt modelId="{32B33F45-BD68-4387-951B-91879E8F137F}">
      <dgm:prSet/>
      <dgm:spPr/>
      <dgm:t>
        <a:bodyPr/>
        <a:lstStyle/>
        <a:p>
          <a:r>
            <a:rPr lang="nl-NL"/>
            <a:t>In de eerste twee uur na de inspanning. Wat direct en wat later.</a:t>
          </a:r>
          <a:endParaRPr lang="en-US"/>
        </a:p>
      </dgm:t>
    </dgm:pt>
    <dgm:pt modelId="{3AD66785-119F-4706-A9AB-BBA76D75C92C}" type="parTrans" cxnId="{126C26A5-9694-42C4-90CE-4498B7F9BF67}">
      <dgm:prSet/>
      <dgm:spPr/>
      <dgm:t>
        <a:bodyPr/>
        <a:lstStyle/>
        <a:p>
          <a:endParaRPr lang="en-US"/>
        </a:p>
      </dgm:t>
    </dgm:pt>
    <dgm:pt modelId="{55647281-136E-48CE-AF81-8F2B176447AB}" type="sibTrans" cxnId="{126C26A5-9694-42C4-90CE-4498B7F9BF67}">
      <dgm:prSet/>
      <dgm:spPr/>
      <dgm:t>
        <a:bodyPr/>
        <a:lstStyle/>
        <a:p>
          <a:endParaRPr lang="en-US"/>
        </a:p>
      </dgm:t>
    </dgm:pt>
    <dgm:pt modelId="{D8C73A6C-2B16-104D-9D62-5BB72DEE8BA7}" type="pres">
      <dgm:prSet presAssocID="{095F587B-FC45-479E-B262-3D72E90F34E0}" presName="linear" presStyleCnt="0">
        <dgm:presLayoutVars>
          <dgm:animLvl val="lvl"/>
          <dgm:resizeHandles val="exact"/>
        </dgm:presLayoutVars>
      </dgm:prSet>
      <dgm:spPr/>
    </dgm:pt>
    <dgm:pt modelId="{F3BDE838-57F4-0B48-96AF-6380A09818F9}" type="pres">
      <dgm:prSet presAssocID="{98DA7ED6-097C-45E9-8732-7BA8F4F77EA0}" presName="parentText" presStyleLbl="node1" presStyleIdx="0" presStyleCnt="3">
        <dgm:presLayoutVars>
          <dgm:chMax val="0"/>
          <dgm:bulletEnabled val="1"/>
        </dgm:presLayoutVars>
      </dgm:prSet>
      <dgm:spPr/>
    </dgm:pt>
    <dgm:pt modelId="{988DA46E-BF95-3C4F-AA51-93787E0EDA00}" type="pres">
      <dgm:prSet presAssocID="{CF459FC6-B7D1-49EB-B72E-FF790345A551}" presName="spacer" presStyleCnt="0"/>
      <dgm:spPr/>
    </dgm:pt>
    <dgm:pt modelId="{5FA650A0-DB64-544A-ACC1-E963DBEA290E}" type="pres">
      <dgm:prSet presAssocID="{09E7AD50-370E-4B70-B04D-91F2325F73FD}" presName="parentText" presStyleLbl="node1" presStyleIdx="1" presStyleCnt="3">
        <dgm:presLayoutVars>
          <dgm:chMax val="0"/>
          <dgm:bulletEnabled val="1"/>
        </dgm:presLayoutVars>
      </dgm:prSet>
      <dgm:spPr/>
    </dgm:pt>
    <dgm:pt modelId="{B8073F7B-18DD-D446-A671-318E60674153}" type="pres">
      <dgm:prSet presAssocID="{3EDC76A9-6B12-43D1-84E0-5B91317C6135}" presName="spacer" presStyleCnt="0"/>
      <dgm:spPr/>
    </dgm:pt>
    <dgm:pt modelId="{2DA40366-2A5F-E447-9DED-9AC1B9833D4B}" type="pres">
      <dgm:prSet presAssocID="{32B33F45-BD68-4387-951B-91879E8F137F}" presName="parentText" presStyleLbl="node1" presStyleIdx="2" presStyleCnt="3">
        <dgm:presLayoutVars>
          <dgm:chMax val="0"/>
          <dgm:bulletEnabled val="1"/>
        </dgm:presLayoutVars>
      </dgm:prSet>
      <dgm:spPr/>
    </dgm:pt>
  </dgm:ptLst>
  <dgm:cxnLst>
    <dgm:cxn modelId="{C1038032-0CF5-F842-8FA3-5B91CB7754A3}" type="presOf" srcId="{98DA7ED6-097C-45E9-8732-7BA8F4F77EA0}" destId="{F3BDE838-57F4-0B48-96AF-6380A09818F9}" srcOrd="0" destOrd="0" presId="urn:microsoft.com/office/officeart/2005/8/layout/vList2"/>
    <dgm:cxn modelId="{8783AF57-328B-5041-883C-39D1B77455D9}" type="presOf" srcId="{095F587B-FC45-479E-B262-3D72E90F34E0}" destId="{D8C73A6C-2B16-104D-9D62-5BB72DEE8BA7}" srcOrd="0" destOrd="0" presId="urn:microsoft.com/office/officeart/2005/8/layout/vList2"/>
    <dgm:cxn modelId="{CE442B5B-140E-4653-A5C4-687DD34FFAA3}" srcId="{095F587B-FC45-479E-B262-3D72E90F34E0}" destId="{98DA7ED6-097C-45E9-8732-7BA8F4F77EA0}" srcOrd="0" destOrd="0" parTransId="{4015870A-F5F4-4E52-9233-18E6ED9DC8F0}" sibTransId="{CF459FC6-B7D1-49EB-B72E-FF790345A551}"/>
    <dgm:cxn modelId="{5E170A7C-BC78-4F97-B68C-BA1CC0FD56F1}" srcId="{095F587B-FC45-479E-B262-3D72E90F34E0}" destId="{09E7AD50-370E-4B70-B04D-91F2325F73FD}" srcOrd="1" destOrd="0" parTransId="{90E3E2DB-A924-41C0-8ABD-FF7F2453CE39}" sibTransId="{3EDC76A9-6B12-43D1-84E0-5B91317C6135}"/>
    <dgm:cxn modelId="{B4949793-88B1-4C44-9F68-8FE0559907C6}" type="presOf" srcId="{32B33F45-BD68-4387-951B-91879E8F137F}" destId="{2DA40366-2A5F-E447-9DED-9AC1B9833D4B}" srcOrd="0" destOrd="0" presId="urn:microsoft.com/office/officeart/2005/8/layout/vList2"/>
    <dgm:cxn modelId="{126C26A5-9694-42C4-90CE-4498B7F9BF67}" srcId="{095F587B-FC45-479E-B262-3D72E90F34E0}" destId="{32B33F45-BD68-4387-951B-91879E8F137F}" srcOrd="2" destOrd="0" parTransId="{3AD66785-119F-4706-A9AB-BBA76D75C92C}" sibTransId="{55647281-136E-48CE-AF81-8F2B176447AB}"/>
    <dgm:cxn modelId="{BA325ED2-F6FA-4D48-BB9F-C37B6A293EE3}" type="presOf" srcId="{09E7AD50-370E-4B70-B04D-91F2325F73FD}" destId="{5FA650A0-DB64-544A-ACC1-E963DBEA290E}" srcOrd="0" destOrd="0" presId="urn:microsoft.com/office/officeart/2005/8/layout/vList2"/>
    <dgm:cxn modelId="{AAEC6A55-1289-7B46-A3A5-E2626F23D385}" type="presParOf" srcId="{D8C73A6C-2B16-104D-9D62-5BB72DEE8BA7}" destId="{F3BDE838-57F4-0B48-96AF-6380A09818F9}" srcOrd="0" destOrd="0" presId="urn:microsoft.com/office/officeart/2005/8/layout/vList2"/>
    <dgm:cxn modelId="{F3507745-B62D-2944-A204-10C152CAC0BB}" type="presParOf" srcId="{D8C73A6C-2B16-104D-9D62-5BB72DEE8BA7}" destId="{988DA46E-BF95-3C4F-AA51-93787E0EDA00}" srcOrd="1" destOrd="0" presId="urn:microsoft.com/office/officeart/2005/8/layout/vList2"/>
    <dgm:cxn modelId="{65BE6D26-C5B7-BB40-818E-5BB17E413DA4}" type="presParOf" srcId="{D8C73A6C-2B16-104D-9D62-5BB72DEE8BA7}" destId="{5FA650A0-DB64-544A-ACC1-E963DBEA290E}" srcOrd="2" destOrd="0" presId="urn:microsoft.com/office/officeart/2005/8/layout/vList2"/>
    <dgm:cxn modelId="{8F5B4E92-F3E2-F14D-8E75-9001A21F2EEB}" type="presParOf" srcId="{D8C73A6C-2B16-104D-9D62-5BB72DEE8BA7}" destId="{B8073F7B-18DD-D446-A671-318E60674153}" srcOrd="3" destOrd="0" presId="urn:microsoft.com/office/officeart/2005/8/layout/vList2"/>
    <dgm:cxn modelId="{396299BF-C226-0549-9A43-33F95377BC9A}" type="presParOf" srcId="{D8C73A6C-2B16-104D-9D62-5BB72DEE8BA7}" destId="{2DA40366-2A5F-E447-9DED-9AC1B9833D4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6DC44-90B7-2C4F-9B27-EE241EC00328}">
      <dsp:nvSpPr>
        <dsp:cNvPr id="0" name=""/>
        <dsp:cNvSpPr/>
      </dsp:nvSpPr>
      <dsp:spPr>
        <a:xfrm>
          <a:off x="0" y="16062"/>
          <a:ext cx="6513603" cy="18858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nl-NL" sz="3400" kern="1200"/>
            <a:t>1 tot 4 uur voor sporten</a:t>
          </a:r>
          <a:endParaRPr lang="en-US" sz="3400" kern="1200"/>
        </a:p>
      </dsp:txBody>
      <dsp:txXfrm>
        <a:off x="92058" y="108120"/>
        <a:ext cx="6329487" cy="1701704"/>
      </dsp:txXfrm>
    </dsp:sp>
    <dsp:sp modelId="{494B549E-E63A-2E48-B42D-1CB8EC96A22F}">
      <dsp:nvSpPr>
        <dsp:cNvPr id="0" name=""/>
        <dsp:cNvSpPr/>
      </dsp:nvSpPr>
      <dsp:spPr>
        <a:xfrm>
          <a:off x="0" y="1999802"/>
          <a:ext cx="6513603" cy="18858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nl-NL" sz="3400" kern="1200"/>
            <a:t>Voorbeelden</a:t>
          </a:r>
          <a:endParaRPr lang="en-US" sz="3400" kern="1200"/>
        </a:p>
      </dsp:txBody>
      <dsp:txXfrm>
        <a:off x="92058" y="2091860"/>
        <a:ext cx="6329487" cy="1701704"/>
      </dsp:txXfrm>
    </dsp:sp>
    <dsp:sp modelId="{1B0A219A-417B-A944-9537-60B37A4EF374}">
      <dsp:nvSpPr>
        <dsp:cNvPr id="0" name=""/>
        <dsp:cNvSpPr/>
      </dsp:nvSpPr>
      <dsp:spPr>
        <a:xfrm>
          <a:off x="0" y="3983543"/>
          <a:ext cx="6513603" cy="18858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nl-NL" sz="3400" kern="1200"/>
            <a:t>Weinig Eiwitten, vetten en voedingsvezels om maag en darmklachten te voorkomen.</a:t>
          </a:r>
          <a:endParaRPr lang="en-US" sz="3400" kern="1200"/>
        </a:p>
      </dsp:txBody>
      <dsp:txXfrm>
        <a:off x="92058" y="4075601"/>
        <a:ext cx="6329487" cy="17017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EE1D6-9955-BA49-A2BC-53881C8D4956}">
      <dsp:nvSpPr>
        <dsp:cNvPr id="0" name=""/>
        <dsp:cNvSpPr/>
      </dsp:nvSpPr>
      <dsp:spPr>
        <a:xfrm>
          <a:off x="0" y="165402"/>
          <a:ext cx="6513603" cy="17901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nl-NL" sz="3200" kern="1200"/>
            <a:t>0-1 uur Na 30 minuten water of mond spoelen, isotone drank</a:t>
          </a:r>
          <a:endParaRPr lang="en-US" sz="3200" kern="1200"/>
        </a:p>
      </dsp:txBody>
      <dsp:txXfrm>
        <a:off x="87385" y="252787"/>
        <a:ext cx="6338833" cy="1615330"/>
      </dsp:txXfrm>
    </dsp:sp>
    <dsp:sp modelId="{C1DBB030-A636-DE4C-BB2D-3A86BF3D004B}">
      <dsp:nvSpPr>
        <dsp:cNvPr id="0" name=""/>
        <dsp:cNvSpPr/>
      </dsp:nvSpPr>
      <dsp:spPr>
        <a:xfrm>
          <a:off x="0" y="2047663"/>
          <a:ext cx="6513603" cy="17901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nl-NL" sz="3200" kern="1200"/>
            <a:t>1-2 uur Na een uur tot 5 kwartier 30 gram koolhydraten per uur, banaan of wat sportdrank isotone, gel</a:t>
          </a:r>
          <a:endParaRPr lang="en-US" sz="3200" kern="1200"/>
        </a:p>
      </dsp:txBody>
      <dsp:txXfrm>
        <a:off x="87385" y="2135048"/>
        <a:ext cx="6338833" cy="1615330"/>
      </dsp:txXfrm>
    </dsp:sp>
    <dsp:sp modelId="{2DBAB6B9-5B48-8544-B7C6-3F430692A7F6}">
      <dsp:nvSpPr>
        <dsp:cNvPr id="0" name=""/>
        <dsp:cNvSpPr/>
      </dsp:nvSpPr>
      <dsp:spPr>
        <a:xfrm>
          <a:off x="0" y="3929923"/>
          <a:ext cx="6513603" cy="17901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nl-NL" sz="3200" kern="1200"/>
            <a:t>2-3 uur 60 gram koolhydraten per uur 1. Banaan, isotone sportdrank, mueslireep</a:t>
          </a:r>
          <a:endParaRPr lang="en-US" sz="3200" kern="1200"/>
        </a:p>
      </dsp:txBody>
      <dsp:txXfrm>
        <a:off x="87385" y="4017308"/>
        <a:ext cx="6338833" cy="1615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DE838-57F4-0B48-96AF-6380A09818F9}">
      <dsp:nvSpPr>
        <dsp:cNvPr id="0" name=""/>
        <dsp:cNvSpPr/>
      </dsp:nvSpPr>
      <dsp:spPr>
        <a:xfrm>
          <a:off x="0" y="878562"/>
          <a:ext cx="6513603" cy="13127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kern="1200"/>
            <a:t>Koolhydraten 0,8 tot 1,2 gram per kg lichaamsgewicht </a:t>
          </a:r>
          <a:endParaRPr lang="en-US" sz="3300" kern="1200"/>
        </a:p>
      </dsp:txBody>
      <dsp:txXfrm>
        <a:off x="64083" y="942645"/>
        <a:ext cx="6385437" cy="1184574"/>
      </dsp:txXfrm>
    </dsp:sp>
    <dsp:sp modelId="{5FA650A0-DB64-544A-ACC1-E963DBEA290E}">
      <dsp:nvSpPr>
        <dsp:cNvPr id="0" name=""/>
        <dsp:cNvSpPr/>
      </dsp:nvSpPr>
      <dsp:spPr>
        <a:xfrm>
          <a:off x="0" y="2286343"/>
          <a:ext cx="6513603" cy="131274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kern="1200"/>
            <a:t>Eiwitten 0,2 tot 0,4 gram per kg lichaamsgewicht</a:t>
          </a:r>
          <a:endParaRPr lang="en-US" sz="3300" kern="1200"/>
        </a:p>
      </dsp:txBody>
      <dsp:txXfrm>
        <a:off x="64083" y="2350426"/>
        <a:ext cx="6385437" cy="1184574"/>
      </dsp:txXfrm>
    </dsp:sp>
    <dsp:sp modelId="{2DA40366-2A5F-E447-9DED-9AC1B9833D4B}">
      <dsp:nvSpPr>
        <dsp:cNvPr id="0" name=""/>
        <dsp:cNvSpPr/>
      </dsp:nvSpPr>
      <dsp:spPr>
        <a:xfrm>
          <a:off x="0" y="3694123"/>
          <a:ext cx="6513603" cy="13127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kern="1200"/>
            <a:t>In de eerste twee uur na de inspanning. Wat direct en wat later.</a:t>
          </a:r>
          <a:endParaRPr lang="en-US" sz="3300" kern="1200"/>
        </a:p>
      </dsp:txBody>
      <dsp:txXfrm>
        <a:off x="64083" y="3758206"/>
        <a:ext cx="6385437" cy="11845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F079CF-F1B8-5340-9EB2-360C1F07436D}" type="datetimeFigureOut">
              <a:rPr lang="nl-NL" smtClean="0"/>
              <a:t>02-10-20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1B0EB-B23B-E543-802E-6F6A1EFCC45C}" type="slidenum">
              <a:rPr lang="nl-NL" smtClean="0"/>
              <a:t>‹nr.›</a:t>
            </a:fld>
            <a:endParaRPr lang="nl-NL"/>
          </a:p>
        </p:txBody>
      </p:sp>
    </p:spTree>
    <p:extLst>
      <p:ext uri="{BB962C8B-B14F-4D97-AF65-F5344CB8AC3E}">
        <p14:creationId xmlns:p14="http://schemas.microsoft.com/office/powerpoint/2010/main" val="4993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E51B0EB-B23B-E543-802E-6F6A1EFCC45C}" type="slidenum">
              <a:rPr lang="nl-NL" smtClean="0"/>
              <a:t>7</a:t>
            </a:fld>
            <a:endParaRPr lang="nl-NL"/>
          </a:p>
        </p:txBody>
      </p:sp>
    </p:spTree>
    <p:extLst>
      <p:ext uri="{BB962C8B-B14F-4D97-AF65-F5344CB8AC3E}">
        <p14:creationId xmlns:p14="http://schemas.microsoft.com/office/powerpoint/2010/main" val="2870779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C451-1076-AD40-B949-51FF5B40C09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884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550452"/>
            <a:ext cx="5486400" cy="3600450"/>
          </a:xfrm>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C451-1076-AD40-B949-51FF5B40C09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735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te doen tegen maagkrampen?</a:t>
            </a:r>
          </a:p>
          <a:p>
            <a:r>
              <a:rPr lang="nl-NL" dirty="0"/>
              <a:t>Vooral als je klachten na een drink- of eetpauze optreden, is het duidelijk dat je moeite hebt met wat je naar binnen werkte.</a:t>
            </a:r>
          </a:p>
          <a:p>
            <a:r>
              <a:rPr lang="nl-NL" dirty="0"/>
              <a:t>VB was het een sportdrank met te veel zoete koolhydraten of een energiegel waarbij je te weinig water nam? Of een stukje vast voedsel dat je maag met veel moeite verteerde?</a:t>
            </a:r>
          </a:p>
          <a:p>
            <a:r>
              <a:rPr lang="nl-NL" dirty="0"/>
              <a:t>Kramp kan optreden: als gevolg van de voeding die je innam of van de tijdstip dat je dat deed.</a:t>
            </a:r>
          </a:p>
          <a:p>
            <a:r>
              <a:rPr lang="nl-NL" dirty="0"/>
              <a:t>Verder is uitdroging een risicofactor en ook een te kort aan mineralen als zout en kalium. </a:t>
            </a:r>
          </a:p>
          <a:p>
            <a:r>
              <a:rPr lang="nl-NL" dirty="0"/>
              <a:t> </a:t>
            </a:r>
          </a:p>
          <a:p>
            <a:r>
              <a:rPr lang="nl-NL" dirty="0"/>
              <a:t>Probeer alle problemen voor te zijn door tijdens de training al te experimenteren met de sportvoeding wilt innemen.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C451-1076-AD40-B949-51FF5B40C09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3690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Honger!!!</a:t>
            </a:r>
          </a:p>
          <a:p>
            <a:r>
              <a:rPr lang="nl-NL" dirty="0"/>
              <a:t>Let op : het is je lichaam zelf dat het hongergevoel kweekt als gevolg van de verhoogde vraag naar energie. Bij vrouwen werkt dat mechanisme nog sterker door de verhoogde aanmaak van eetlustopwekkende hormonen.</a:t>
            </a:r>
          </a:p>
          <a:p>
            <a:r>
              <a:rPr lang="nl-NL" dirty="0"/>
              <a:t>Natuurlijk heb je goede voeding nodig na een lange zware of intensieve training om het herstel bevorderen.  Let op of je echt honger hebt of het niet gewoon dorst is!!!</a:t>
            </a:r>
          </a:p>
          <a:p>
            <a:r>
              <a:rPr lang="nl-NL" dirty="0"/>
              <a:t>Zoek afleiding en ga niet los.</a:t>
            </a:r>
          </a:p>
          <a:p>
            <a:r>
              <a:rPr lang="nl-NL" dirty="0"/>
              <a:t>Uit onderzoek is gebleken dan een blokje om van 15min voldoende was om een chocoladeverslaving fors te verminderen. Gebruik anders je horloge als stopwatch. Dwing jezelf om 20 min te wachten.</a:t>
            </a:r>
          </a:p>
          <a:p>
            <a:r>
              <a:rPr lang="nl-NL" dirty="0"/>
              <a:t>Je komt aan!!!!</a:t>
            </a:r>
          </a:p>
          <a:p>
            <a:r>
              <a:rPr lang="nl-NL" dirty="0"/>
              <a:t>Wanneer je veel km maakt eet je makkelijk TE VEEL.</a:t>
            </a:r>
          </a:p>
          <a:p>
            <a:pPr lvl="0"/>
            <a:r>
              <a:rPr lang="nl-NL" dirty="0"/>
              <a:t>Timing eten heel belangrijk</a:t>
            </a:r>
          </a:p>
          <a:p>
            <a:pPr lvl="0"/>
            <a:r>
              <a:rPr lang="nl-NL" dirty="0"/>
              <a:t>Eet 1 a 2u voor je training en het liefst binnen een half uur erna.</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C451-1076-AD40-B949-51FF5B40C09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7448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C451-1076-AD40-B949-51FF5B40C09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081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Cafeïne: cafeïne is een bekend pepmiddel dat je alertheid vergroot en je aandacht verscherpt. Het stofje kan ook de pijngrens verhogen en je vermoeidheid uitstellen. Het beste werkt cafeïne bij lopers die geen koffie of thee drinken of bij lopers die zich een paar dagen ervan onthouden.</a:t>
            </a:r>
          </a:p>
          <a:p>
            <a:r>
              <a:rPr lang="nl-NL" dirty="0"/>
              <a:t>Bietensap wetenschappelijke onderzoeken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C451-1076-AD40-B949-51FF5B40C09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3774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E51B0EB-B23B-E543-802E-6F6A1EFCC45C}" type="slidenum">
              <a:rPr lang="nl-NL" smtClean="0"/>
              <a:t>8</a:t>
            </a:fld>
            <a:endParaRPr lang="nl-NL"/>
          </a:p>
        </p:txBody>
      </p:sp>
    </p:spTree>
    <p:extLst>
      <p:ext uri="{BB962C8B-B14F-4D97-AF65-F5344CB8AC3E}">
        <p14:creationId xmlns:p14="http://schemas.microsoft.com/office/powerpoint/2010/main" val="3799387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Beweegrichtlijnen 2017 advies van de gezondheidsraad. Verlaagt het risico op chronische ziekten als diabetes, kanker en hart- en vaatziekten en depressieve symptomen en bij </a:t>
            </a:r>
            <a:r>
              <a:rPr lang="nl-NL" dirty="0" err="1"/>
              <a:t>oudereren</a:t>
            </a:r>
            <a:r>
              <a:rPr lang="nl-NL" dirty="0"/>
              <a:t> botbreuken.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E7C2F-52BD-DF45-BD4B-943437DEF82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428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62050"/>
            <a:ext cx="5486400" cy="3086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C451-1076-AD40-B949-51FF5B40C09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901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C451-1076-AD40-B949-51FF5B40C09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302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C451-1076-AD40-B949-51FF5B40C09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156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C451-1076-AD40-B949-51FF5B40C09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612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C451-1076-AD40-B949-51FF5B40C09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9067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C451-1076-AD40-B949-51FF5B40C09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54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E5DC5F-93F0-834E-8002-0E22F416772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EA07157-5CAC-824A-A096-7440CDE453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977AFB4-CBD6-7D42-98B3-2E9BC25FA5D5}"/>
              </a:ext>
            </a:extLst>
          </p:cNvPr>
          <p:cNvSpPr>
            <a:spLocks noGrp="1"/>
          </p:cNvSpPr>
          <p:nvPr>
            <p:ph type="dt" sz="half" idx="10"/>
          </p:nvPr>
        </p:nvSpPr>
        <p:spPr/>
        <p:txBody>
          <a:bodyPr/>
          <a:lstStyle/>
          <a:p>
            <a:fld id="{9A5FBDE9-AF25-014C-B2FC-CCB9C83B0A6B}" type="datetimeFigureOut">
              <a:rPr lang="nl-NL" smtClean="0"/>
              <a:t>02-10-20</a:t>
            </a:fld>
            <a:endParaRPr lang="nl-NL"/>
          </a:p>
        </p:txBody>
      </p:sp>
      <p:sp>
        <p:nvSpPr>
          <p:cNvPr id="5" name="Tijdelijke aanduiding voor voettekst 4">
            <a:extLst>
              <a:ext uri="{FF2B5EF4-FFF2-40B4-BE49-F238E27FC236}">
                <a16:creationId xmlns:a16="http://schemas.microsoft.com/office/drawing/2014/main" id="{54E78DA1-D848-564D-B188-07C7F332002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5AF3599-5791-7A4C-8F86-7D43F54A6BAB}"/>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50797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B8F4FC-E967-CB4C-BEA8-C2DEFE10E14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ADE5338-8D72-CB4A-8BC6-1924A619ECC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D1910F6-0B31-314F-81E9-296D4040FA55}"/>
              </a:ext>
            </a:extLst>
          </p:cNvPr>
          <p:cNvSpPr>
            <a:spLocks noGrp="1"/>
          </p:cNvSpPr>
          <p:nvPr>
            <p:ph type="dt" sz="half" idx="10"/>
          </p:nvPr>
        </p:nvSpPr>
        <p:spPr/>
        <p:txBody>
          <a:bodyPr/>
          <a:lstStyle/>
          <a:p>
            <a:fld id="{9A5FBDE9-AF25-014C-B2FC-CCB9C83B0A6B}" type="datetimeFigureOut">
              <a:rPr lang="nl-NL" smtClean="0"/>
              <a:t>02-10-20</a:t>
            </a:fld>
            <a:endParaRPr lang="nl-NL"/>
          </a:p>
        </p:txBody>
      </p:sp>
      <p:sp>
        <p:nvSpPr>
          <p:cNvPr id="5" name="Tijdelijke aanduiding voor voettekst 4">
            <a:extLst>
              <a:ext uri="{FF2B5EF4-FFF2-40B4-BE49-F238E27FC236}">
                <a16:creationId xmlns:a16="http://schemas.microsoft.com/office/drawing/2014/main" id="{BC0927BF-1D38-BA43-84BF-FF2157CF397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56AD2E4-9124-674D-882A-06597E68EA45}"/>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397978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F0A34E9-82F8-F74B-A2C2-52ABA6F3B3C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D27E6B4-3D7E-6A4C-9926-2253CCEFDF7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DCF28D-E547-1144-B64E-A4C0613066F5}"/>
              </a:ext>
            </a:extLst>
          </p:cNvPr>
          <p:cNvSpPr>
            <a:spLocks noGrp="1"/>
          </p:cNvSpPr>
          <p:nvPr>
            <p:ph type="dt" sz="half" idx="10"/>
          </p:nvPr>
        </p:nvSpPr>
        <p:spPr/>
        <p:txBody>
          <a:bodyPr/>
          <a:lstStyle/>
          <a:p>
            <a:fld id="{9A5FBDE9-AF25-014C-B2FC-CCB9C83B0A6B}" type="datetimeFigureOut">
              <a:rPr lang="nl-NL" smtClean="0"/>
              <a:t>02-10-20</a:t>
            </a:fld>
            <a:endParaRPr lang="nl-NL"/>
          </a:p>
        </p:txBody>
      </p:sp>
      <p:sp>
        <p:nvSpPr>
          <p:cNvPr id="5" name="Tijdelijke aanduiding voor voettekst 4">
            <a:extLst>
              <a:ext uri="{FF2B5EF4-FFF2-40B4-BE49-F238E27FC236}">
                <a16:creationId xmlns:a16="http://schemas.microsoft.com/office/drawing/2014/main" id="{5BA4DD0B-CA54-D94F-9709-BA019DFF03F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BF63FAB-A982-2344-A481-9BF1D58CC54C}"/>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2372060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999AFB-3341-E54C-AFD9-72DE37CC8AE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13F4DF6-82C5-8545-9311-85301A1C48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97773BC-A96E-B742-8E6D-D090B04305D8}"/>
              </a:ext>
            </a:extLst>
          </p:cNvPr>
          <p:cNvSpPr>
            <a:spLocks noGrp="1"/>
          </p:cNvSpPr>
          <p:nvPr>
            <p:ph type="dt" sz="half" idx="10"/>
          </p:nvPr>
        </p:nvSpPr>
        <p:spPr/>
        <p:txBody>
          <a:bodyPr/>
          <a:lstStyle/>
          <a:p>
            <a:fld id="{B61BEF0D-F0BB-DE4B-95CE-6DB70DBA9567}" type="datetimeFigureOut">
              <a:rPr lang="en-US" smtClean="0"/>
              <a:pPr/>
              <a:t>10/2/20</a:t>
            </a:fld>
            <a:endParaRPr lang="en-US"/>
          </a:p>
        </p:txBody>
      </p:sp>
      <p:sp>
        <p:nvSpPr>
          <p:cNvPr id="5" name="Tijdelijke aanduiding voor voettekst 4">
            <a:extLst>
              <a:ext uri="{FF2B5EF4-FFF2-40B4-BE49-F238E27FC236}">
                <a16:creationId xmlns:a16="http://schemas.microsoft.com/office/drawing/2014/main" id="{846063CD-B45C-A349-823F-AD539DEF61DC}"/>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74D20A10-D7C0-1349-9B41-BF853D3BAC52}"/>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133966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3575D6-D54E-884B-89CD-01229B86924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4E4E099-2603-0C4A-B9C4-F58C862D009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C96D9C5-BD5C-7843-9DB3-0751EE407E09}"/>
              </a:ext>
            </a:extLst>
          </p:cNvPr>
          <p:cNvSpPr>
            <a:spLocks noGrp="1"/>
          </p:cNvSpPr>
          <p:nvPr>
            <p:ph type="dt" sz="half" idx="10"/>
          </p:nvPr>
        </p:nvSpPr>
        <p:spPr/>
        <p:txBody>
          <a:bodyPr/>
          <a:lstStyle/>
          <a:p>
            <a:fld id="{B61BEF0D-F0BB-DE4B-95CE-6DB70DBA9567}" type="datetimeFigureOut">
              <a:rPr lang="en-US" smtClean="0"/>
              <a:pPr/>
              <a:t>10/2/20</a:t>
            </a:fld>
            <a:endParaRPr lang="en-US"/>
          </a:p>
        </p:txBody>
      </p:sp>
      <p:sp>
        <p:nvSpPr>
          <p:cNvPr id="5" name="Tijdelijke aanduiding voor voettekst 4">
            <a:extLst>
              <a:ext uri="{FF2B5EF4-FFF2-40B4-BE49-F238E27FC236}">
                <a16:creationId xmlns:a16="http://schemas.microsoft.com/office/drawing/2014/main" id="{AE2725FB-7CE2-C648-8EFB-88C693F757D0}"/>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266E73D8-20E2-6D4D-9E48-68D2B65EB106}"/>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707855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2F497-0ADA-824D-9503-08FEF08B625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E52F234-2C9A-C843-8F74-3F29265D1C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BABE545-460B-3347-B91C-969FCC85E5F0}"/>
              </a:ext>
            </a:extLst>
          </p:cNvPr>
          <p:cNvSpPr>
            <a:spLocks noGrp="1"/>
          </p:cNvSpPr>
          <p:nvPr>
            <p:ph type="dt" sz="half" idx="10"/>
          </p:nvPr>
        </p:nvSpPr>
        <p:spPr/>
        <p:txBody>
          <a:bodyPr/>
          <a:lstStyle/>
          <a:p>
            <a:fld id="{B61BEF0D-F0BB-DE4B-95CE-6DB70DBA9567}" type="datetimeFigureOut">
              <a:rPr lang="en-US" smtClean="0"/>
              <a:pPr/>
              <a:t>10/2/20</a:t>
            </a:fld>
            <a:endParaRPr lang="en-US"/>
          </a:p>
        </p:txBody>
      </p:sp>
      <p:sp>
        <p:nvSpPr>
          <p:cNvPr id="5" name="Tijdelijke aanduiding voor voettekst 4">
            <a:extLst>
              <a:ext uri="{FF2B5EF4-FFF2-40B4-BE49-F238E27FC236}">
                <a16:creationId xmlns:a16="http://schemas.microsoft.com/office/drawing/2014/main" id="{F2327C81-C51E-BB40-892C-7D1C77065491}"/>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6A8DC0EF-8046-1046-B55F-F2E16B3CEB1A}"/>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944614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573C6F-BC4D-2447-AFFB-531B507C216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D27FD0A-8BE2-0E46-A976-18B97C754A1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19CE566-1A67-4D4D-AB80-7D04DD01799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B41D3A6-EE77-684F-A232-68912E74F88F}"/>
              </a:ext>
            </a:extLst>
          </p:cNvPr>
          <p:cNvSpPr>
            <a:spLocks noGrp="1"/>
          </p:cNvSpPr>
          <p:nvPr>
            <p:ph type="dt" sz="half" idx="10"/>
          </p:nvPr>
        </p:nvSpPr>
        <p:spPr/>
        <p:txBody>
          <a:bodyPr/>
          <a:lstStyle/>
          <a:p>
            <a:fld id="{B61BEF0D-F0BB-DE4B-95CE-6DB70DBA9567}" type="datetimeFigureOut">
              <a:rPr lang="en-US" smtClean="0"/>
              <a:pPr/>
              <a:t>10/2/20</a:t>
            </a:fld>
            <a:endParaRPr lang="en-US"/>
          </a:p>
        </p:txBody>
      </p:sp>
      <p:sp>
        <p:nvSpPr>
          <p:cNvPr id="6" name="Tijdelijke aanduiding voor voettekst 5">
            <a:extLst>
              <a:ext uri="{FF2B5EF4-FFF2-40B4-BE49-F238E27FC236}">
                <a16:creationId xmlns:a16="http://schemas.microsoft.com/office/drawing/2014/main" id="{F1139997-F3DA-E949-B975-04203673386E}"/>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1FAB3535-06E0-BB48-9D2A-480AD23FCDBC}"/>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826485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AD2A6E-851A-D747-BB6A-5A800EF26D6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FB3C911-BB24-8D4C-98FC-211C1920D3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CF748F1-E00D-0F45-B9A4-3677221D3F9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3E9BD89-7F98-7E4E-81B2-EEF71DC104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C199B14-BD86-D046-809B-379822BFCC4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F790CFB-BAE3-F645-99E5-0E9AF99A113A}"/>
              </a:ext>
            </a:extLst>
          </p:cNvPr>
          <p:cNvSpPr>
            <a:spLocks noGrp="1"/>
          </p:cNvSpPr>
          <p:nvPr>
            <p:ph type="dt" sz="half" idx="10"/>
          </p:nvPr>
        </p:nvSpPr>
        <p:spPr/>
        <p:txBody>
          <a:bodyPr/>
          <a:lstStyle/>
          <a:p>
            <a:fld id="{B61BEF0D-F0BB-DE4B-95CE-6DB70DBA9567}" type="datetimeFigureOut">
              <a:rPr lang="en-US" smtClean="0"/>
              <a:pPr/>
              <a:t>10/2/20</a:t>
            </a:fld>
            <a:endParaRPr lang="en-US"/>
          </a:p>
        </p:txBody>
      </p:sp>
      <p:sp>
        <p:nvSpPr>
          <p:cNvPr id="8" name="Tijdelijke aanduiding voor voettekst 7">
            <a:extLst>
              <a:ext uri="{FF2B5EF4-FFF2-40B4-BE49-F238E27FC236}">
                <a16:creationId xmlns:a16="http://schemas.microsoft.com/office/drawing/2014/main" id="{C0E80F05-EBEB-A442-95EA-9685D124847E}"/>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124B0C50-564C-9743-82A7-34040FA59AE3}"/>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31186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E02C36-7970-4842-9235-1A4BD66CEC5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6D3B454-EE1E-E04B-940B-31447C09D771}"/>
              </a:ext>
            </a:extLst>
          </p:cNvPr>
          <p:cNvSpPr>
            <a:spLocks noGrp="1"/>
          </p:cNvSpPr>
          <p:nvPr>
            <p:ph type="dt" sz="half" idx="10"/>
          </p:nvPr>
        </p:nvSpPr>
        <p:spPr/>
        <p:txBody>
          <a:bodyPr/>
          <a:lstStyle/>
          <a:p>
            <a:fld id="{B61BEF0D-F0BB-DE4B-95CE-6DB70DBA9567}" type="datetimeFigureOut">
              <a:rPr lang="en-US" smtClean="0"/>
              <a:pPr/>
              <a:t>10/2/20</a:t>
            </a:fld>
            <a:endParaRPr lang="en-US"/>
          </a:p>
        </p:txBody>
      </p:sp>
      <p:sp>
        <p:nvSpPr>
          <p:cNvPr id="4" name="Tijdelijke aanduiding voor voettekst 3">
            <a:extLst>
              <a:ext uri="{FF2B5EF4-FFF2-40B4-BE49-F238E27FC236}">
                <a16:creationId xmlns:a16="http://schemas.microsoft.com/office/drawing/2014/main" id="{A5E0314D-DC38-BF45-9CA3-1B823BEDC3A7}"/>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1DA37E4A-FBF9-0540-9C14-4469BB906738}"/>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763694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A731209-9F5D-F94C-B937-24FB0958C05E}"/>
              </a:ext>
            </a:extLst>
          </p:cNvPr>
          <p:cNvSpPr>
            <a:spLocks noGrp="1"/>
          </p:cNvSpPr>
          <p:nvPr>
            <p:ph type="dt" sz="half" idx="10"/>
          </p:nvPr>
        </p:nvSpPr>
        <p:spPr/>
        <p:txBody>
          <a:bodyPr/>
          <a:lstStyle/>
          <a:p>
            <a:fld id="{B61BEF0D-F0BB-DE4B-95CE-6DB70DBA9567}" type="datetimeFigureOut">
              <a:rPr lang="en-US" smtClean="0"/>
              <a:pPr/>
              <a:t>10/2/20</a:t>
            </a:fld>
            <a:endParaRPr lang="en-US"/>
          </a:p>
        </p:txBody>
      </p:sp>
      <p:sp>
        <p:nvSpPr>
          <p:cNvPr id="3" name="Tijdelijke aanduiding voor voettekst 2">
            <a:extLst>
              <a:ext uri="{FF2B5EF4-FFF2-40B4-BE49-F238E27FC236}">
                <a16:creationId xmlns:a16="http://schemas.microsoft.com/office/drawing/2014/main" id="{0724BD03-E5DA-2445-B59E-FD83DBB94599}"/>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96124912-1F84-BF42-AE39-7DB351F569A1}"/>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945591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CB7F7D-58A1-664F-AD7B-604C3F7AD89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2EE2960-ACB7-5C4B-81C9-686C4718D0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EC50D0B-7635-1449-BA0F-030CE16DB2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420EE88-89BF-1143-A8DA-4320D49D5248}"/>
              </a:ext>
            </a:extLst>
          </p:cNvPr>
          <p:cNvSpPr>
            <a:spLocks noGrp="1"/>
          </p:cNvSpPr>
          <p:nvPr>
            <p:ph type="dt" sz="half" idx="10"/>
          </p:nvPr>
        </p:nvSpPr>
        <p:spPr/>
        <p:txBody>
          <a:bodyPr/>
          <a:lstStyle/>
          <a:p>
            <a:fld id="{42A54C80-263E-416B-A8E0-580EDEADCBDC}" type="datetimeFigureOut">
              <a:rPr lang="en-US" smtClean="0"/>
              <a:t>10/2/20</a:t>
            </a:fld>
            <a:endParaRPr lang="en-US"/>
          </a:p>
        </p:txBody>
      </p:sp>
      <p:sp>
        <p:nvSpPr>
          <p:cNvPr id="6" name="Tijdelijke aanduiding voor voettekst 5">
            <a:extLst>
              <a:ext uri="{FF2B5EF4-FFF2-40B4-BE49-F238E27FC236}">
                <a16:creationId xmlns:a16="http://schemas.microsoft.com/office/drawing/2014/main" id="{A3F65DAE-275A-4247-846F-08710F66669F}"/>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D7CA835D-4F1A-2E48-97CF-323FE1D2C0D2}"/>
              </a:ext>
            </a:extLst>
          </p:cNvPr>
          <p:cNvSpPr>
            <a:spLocks noGrp="1"/>
          </p:cNvSpPr>
          <p:nvPr>
            <p:ph type="sldNum" sz="quarter" idx="12"/>
          </p:nvPr>
        </p:nvSpPr>
        <p:spPr/>
        <p:txBody>
          <a:bodyPr/>
          <a:lstStyle/>
          <a:p>
            <a:fld id="{519954A3-9DFD-4C44-94BA-B95130A3BA1C}" type="slidenum">
              <a:rPr lang="en-US" smtClean="0"/>
              <a:t>‹nr.›</a:t>
            </a:fld>
            <a:endParaRPr lang="en-US"/>
          </a:p>
        </p:txBody>
      </p:sp>
    </p:spTree>
    <p:extLst>
      <p:ext uri="{BB962C8B-B14F-4D97-AF65-F5344CB8AC3E}">
        <p14:creationId xmlns:p14="http://schemas.microsoft.com/office/powerpoint/2010/main" val="3828902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1D086-8BE0-F64E-B545-90D34F362AC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7DB0739-2CCE-1842-840F-B38A68F3FEB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14B1115-543C-4945-BFF6-1EC57B8F67DE}"/>
              </a:ext>
            </a:extLst>
          </p:cNvPr>
          <p:cNvSpPr>
            <a:spLocks noGrp="1"/>
          </p:cNvSpPr>
          <p:nvPr>
            <p:ph type="dt" sz="half" idx="10"/>
          </p:nvPr>
        </p:nvSpPr>
        <p:spPr/>
        <p:txBody>
          <a:bodyPr/>
          <a:lstStyle/>
          <a:p>
            <a:fld id="{9A5FBDE9-AF25-014C-B2FC-CCB9C83B0A6B}" type="datetimeFigureOut">
              <a:rPr lang="nl-NL" smtClean="0"/>
              <a:t>02-10-20</a:t>
            </a:fld>
            <a:endParaRPr lang="nl-NL"/>
          </a:p>
        </p:txBody>
      </p:sp>
      <p:sp>
        <p:nvSpPr>
          <p:cNvPr id="5" name="Tijdelijke aanduiding voor voettekst 4">
            <a:extLst>
              <a:ext uri="{FF2B5EF4-FFF2-40B4-BE49-F238E27FC236}">
                <a16:creationId xmlns:a16="http://schemas.microsoft.com/office/drawing/2014/main" id="{5A761C7D-226F-564D-87C3-72B11DBAA8E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DF95F7-9D21-6B4D-A499-A04B900FE102}"/>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3525964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3BDC5F-2F91-C242-9BEC-48D401F11BE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464F305-0BF5-4E48-8956-D218AED02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D8FF74A-7CAE-BE4D-AAD0-64F94DB002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347C366-EB68-5D4E-8C3D-3E3978D3D896}"/>
              </a:ext>
            </a:extLst>
          </p:cNvPr>
          <p:cNvSpPr>
            <a:spLocks noGrp="1"/>
          </p:cNvSpPr>
          <p:nvPr>
            <p:ph type="dt" sz="half" idx="10"/>
          </p:nvPr>
        </p:nvSpPr>
        <p:spPr/>
        <p:txBody>
          <a:bodyPr/>
          <a:lstStyle/>
          <a:p>
            <a:fld id="{B61BEF0D-F0BB-DE4B-95CE-6DB70DBA9567}" type="datetimeFigureOut">
              <a:rPr lang="en-US" smtClean="0"/>
              <a:pPr/>
              <a:t>10/2/20</a:t>
            </a:fld>
            <a:endParaRPr lang="en-US"/>
          </a:p>
        </p:txBody>
      </p:sp>
      <p:sp>
        <p:nvSpPr>
          <p:cNvPr id="6" name="Tijdelijke aanduiding voor voettekst 5">
            <a:extLst>
              <a:ext uri="{FF2B5EF4-FFF2-40B4-BE49-F238E27FC236}">
                <a16:creationId xmlns:a16="http://schemas.microsoft.com/office/drawing/2014/main" id="{82827763-C117-124C-8B32-87EFE4112CC6}"/>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FC962605-C996-9548-93F0-11BB7F775CC7}"/>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246493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C0775E-8BBA-E54A-9296-414F6FE415F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6637730-9985-8240-826C-0628F51182C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0E2C894-8769-F441-8BF4-4E2DDF79857D}"/>
              </a:ext>
            </a:extLst>
          </p:cNvPr>
          <p:cNvSpPr>
            <a:spLocks noGrp="1"/>
          </p:cNvSpPr>
          <p:nvPr>
            <p:ph type="dt" sz="half" idx="10"/>
          </p:nvPr>
        </p:nvSpPr>
        <p:spPr/>
        <p:txBody>
          <a:bodyPr/>
          <a:lstStyle/>
          <a:p>
            <a:fld id="{55C6B4A9-1611-4792-9094-5F34BCA07E0B}" type="datetimeFigureOut">
              <a:rPr lang="en-US" smtClean="0"/>
              <a:t>10/2/20</a:t>
            </a:fld>
            <a:endParaRPr lang="en-US"/>
          </a:p>
        </p:txBody>
      </p:sp>
      <p:sp>
        <p:nvSpPr>
          <p:cNvPr id="5" name="Tijdelijke aanduiding voor voettekst 4">
            <a:extLst>
              <a:ext uri="{FF2B5EF4-FFF2-40B4-BE49-F238E27FC236}">
                <a16:creationId xmlns:a16="http://schemas.microsoft.com/office/drawing/2014/main" id="{C49B08E0-6DC2-1142-ABFE-C5E97C1DF160}"/>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79AB1518-3C5B-EB49-9E33-0389B30F1E52}"/>
              </a:ext>
            </a:extLst>
          </p:cNvPr>
          <p:cNvSpPr>
            <a:spLocks noGrp="1"/>
          </p:cNvSpPr>
          <p:nvPr>
            <p:ph type="sldNum" sz="quarter" idx="12"/>
          </p:nvPr>
        </p:nvSpPr>
        <p:spPr/>
        <p:txBody>
          <a:bodyPr/>
          <a:lstStyle/>
          <a:p>
            <a:fld id="{89333C77-0158-454C-844F-B7AB9BD7DAD4}" type="slidenum">
              <a:rPr lang="en-US" smtClean="0"/>
              <a:t>‹nr.›</a:t>
            </a:fld>
            <a:endParaRPr lang="en-US"/>
          </a:p>
        </p:txBody>
      </p:sp>
    </p:spTree>
    <p:extLst>
      <p:ext uri="{BB962C8B-B14F-4D97-AF65-F5344CB8AC3E}">
        <p14:creationId xmlns:p14="http://schemas.microsoft.com/office/powerpoint/2010/main" val="388527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A23FF94-1393-EF40-B5DD-098B3C35488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5AA682B-E893-C64E-982F-CD60607183A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29DF448-FD61-8544-AAD0-DE621ABF6B76}"/>
              </a:ext>
            </a:extLst>
          </p:cNvPr>
          <p:cNvSpPr>
            <a:spLocks noGrp="1"/>
          </p:cNvSpPr>
          <p:nvPr>
            <p:ph type="dt" sz="half" idx="10"/>
          </p:nvPr>
        </p:nvSpPr>
        <p:spPr/>
        <p:txBody>
          <a:bodyPr/>
          <a:lstStyle/>
          <a:p>
            <a:fld id="{B61BEF0D-F0BB-DE4B-95CE-6DB70DBA9567}" type="datetimeFigureOut">
              <a:rPr lang="en-US" smtClean="0"/>
              <a:pPr/>
              <a:t>10/2/20</a:t>
            </a:fld>
            <a:endParaRPr lang="en-US"/>
          </a:p>
        </p:txBody>
      </p:sp>
      <p:sp>
        <p:nvSpPr>
          <p:cNvPr id="5" name="Tijdelijke aanduiding voor voettekst 4">
            <a:extLst>
              <a:ext uri="{FF2B5EF4-FFF2-40B4-BE49-F238E27FC236}">
                <a16:creationId xmlns:a16="http://schemas.microsoft.com/office/drawing/2014/main" id="{6BBC8B5F-09F6-FE47-B093-01E25E7C42E9}"/>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0EE419E-229D-3343-A52A-7FB8A5B0B7A4}"/>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837239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77FFF9-6F7C-AA4B-A06D-B8164CD7231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3276D39-8089-5F41-9D97-F8D78A4E49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9FAD7B4-18D2-1A45-8763-4EC3CFDDDF42}"/>
              </a:ext>
            </a:extLst>
          </p:cNvPr>
          <p:cNvSpPr>
            <a:spLocks noGrp="1"/>
          </p:cNvSpPr>
          <p:nvPr>
            <p:ph type="dt" sz="half" idx="10"/>
          </p:nvPr>
        </p:nvSpPr>
        <p:spPr/>
        <p:txBody>
          <a:bodyPr/>
          <a:lstStyle/>
          <a:p>
            <a:fld id="{9AB3A824-1A51-4B26-AD58-A6D8E14F6C04}" type="datetimeFigureOut">
              <a:rPr lang="en-US" smtClean="0"/>
              <a:t>10/2/20</a:t>
            </a:fld>
            <a:endParaRPr lang="en-US" dirty="0"/>
          </a:p>
        </p:txBody>
      </p:sp>
      <p:sp>
        <p:nvSpPr>
          <p:cNvPr id="5" name="Tijdelijke aanduiding voor voettekst 4">
            <a:extLst>
              <a:ext uri="{FF2B5EF4-FFF2-40B4-BE49-F238E27FC236}">
                <a16:creationId xmlns:a16="http://schemas.microsoft.com/office/drawing/2014/main" id="{48EA4743-1710-724C-BDEB-66EDEC37E103}"/>
              </a:ext>
            </a:extLst>
          </p:cNvPr>
          <p:cNvSpPr>
            <a:spLocks noGrp="1"/>
          </p:cNvSpPr>
          <p:nvPr>
            <p:ph type="ftr" sz="quarter" idx="11"/>
          </p:nvPr>
        </p:nvSpPr>
        <p:spPr/>
        <p:txBody>
          <a:bodyPr/>
          <a:lstStyle/>
          <a:p>
            <a:r>
              <a:rPr lang="en-US"/>
              <a:t>
              </a:t>
            </a:r>
            <a:endParaRPr lang="en-US" dirty="0"/>
          </a:p>
        </p:txBody>
      </p:sp>
      <p:sp>
        <p:nvSpPr>
          <p:cNvPr id="6" name="Tijdelijke aanduiding voor dianummer 5">
            <a:extLst>
              <a:ext uri="{FF2B5EF4-FFF2-40B4-BE49-F238E27FC236}">
                <a16:creationId xmlns:a16="http://schemas.microsoft.com/office/drawing/2014/main" id="{523FF19D-F2EA-404D-99AF-BB857972C07A}"/>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849692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CA624B-17AE-E44B-A9CC-D19B37BAD06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7248AA2-4156-4F4E-9668-4B3EB878183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ED00A50-44A3-3C47-BA5B-C03486309F8E}"/>
              </a:ext>
            </a:extLst>
          </p:cNvPr>
          <p:cNvSpPr>
            <a:spLocks noGrp="1"/>
          </p:cNvSpPr>
          <p:nvPr>
            <p:ph type="dt" sz="half" idx="10"/>
          </p:nvPr>
        </p:nvSpPr>
        <p:spPr/>
        <p:txBody>
          <a:bodyPr/>
          <a:lstStyle/>
          <a:p>
            <a:fld id="{97D162C4-EDD9-4389-A98B-B87ECEA2A816}" type="datetimeFigureOut">
              <a:rPr lang="en-US" smtClean="0"/>
              <a:t>10/2/20</a:t>
            </a:fld>
            <a:endParaRPr lang="en-US" dirty="0"/>
          </a:p>
        </p:txBody>
      </p:sp>
      <p:sp>
        <p:nvSpPr>
          <p:cNvPr id="5" name="Tijdelijke aanduiding voor voettekst 4">
            <a:extLst>
              <a:ext uri="{FF2B5EF4-FFF2-40B4-BE49-F238E27FC236}">
                <a16:creationId xmlns:a16="http://schemas.microsoft.com/office/drawing/2014/main" id="{A078752E-6B08-9B42-91B9-67FD5E93A8E6}"/>
              </a:ext>
            </a:extLst>
          </p:cNvPr>
          <p:cNvSpPr>
            <a:spLocks noGrp="1"/>
          </p:cNvSpPr>
          <p:nvPr>
            <p:ph type="ftr" sz="quarter" idx="11"/>
          </p:nvPr>
        </p:nvSpPr>
        <p:spPr/>
        <p:txBody>
          <a:bodyPr/>
          <a:lstStyle/>
          <a:p>
            <a:r>
              <a:rPr lang="en-US"/>
              <a:t>
              </a:t>
            </a:r>
            <a:endParaRPr lang="en-US" dirty="0"/>
          </a:p>
        </p:txBody>
      </p:sp>
      <p:sp>
        <p:nvSpPr>
          <p:cNvPr id="6" name="Tijdelijke aanduiding voor dianummer 5">
            <a:extLst>
              <a:ext uri="{FF2B5EF4-FFF2-40B4-BE49-F238E27FC236}">
                <a16:creationId xmlns:a16="http://schemas.microsoft.com/office/drawing/2014/main" id="{DE261C9E-3FA3-4D46-929D-E74444034276}"/>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926763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6E944E-BE1C-D740-B366-3E6565F6098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DE08593-0045-524E-8849-40C36B5701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8107F26-8211-F640-88DA-0390C5BC690D}"/>
              </a:ext>
            </a:extLst>
          </p:cNvPr>
          <p:cNvSpPr>
            <a:spLocks noGrp="1"/>
          </p:cNvSpPr>
          <p:nvPr>
            <p:ph type="dt" sz="half" idx="10"/>
          </p:nvPr>
        </p:nvSpPr>
        <p:spPr/>
        <p:txBody>
          <a:bodyPr/>
          <a:lstStyle/>
          <a:p>
            <a:fld id="{3E5059C3-6A89-4494-99FF-5A4D6FFD50EB}" type="datetimeFigureOut">
              <a:rPr lang="en-US" smtClean="0"/>
              <a:t>10/2/20</a:t>
            </a:fld>
            <a:endParaRPr lang="en-US" dirty="0"/>
          </a:p>
        </p:txBody>
      </p:sp>
      <p:sp>
        <p:nvSpPr>
          <p:cNvPr id="5" name="Tijdelijke aanduiding voor voettekst 4">
            <a:extLst>
              <a:ext uri="{FF2B5EF4-FFF2-40B4-BE49-F238E27FC236}">
                <a16:creationId xmlns:a16="http://schemas.microsoft.com/office/drawing/2014/main" id="{14AD83C7-2F4A-574F-863B-0C0F7CC8D63A}"/>
              </a:ext>
            </a:extLst>
          </p:cNvPr>
          <p:cNvSpPr>
            <a:spLocks noGrp="1"/>
          </p:cNvSpPr>
          <p:nvPr>
            <p:ph type="ftr" sz="quarter" idx="11"/>
          </p:nvPr>
        </p:nvSpPr>
        <p:spPr/>
        <p:txBody>
          <a:bodyPr/>
          <a:lstStyle/>
          <a:p>
            <a:r>
              <a:rPr lang="en-US"/>
              <a:t>
              </a:t>
            </a:r>
            <a:endParaRPr lang="en-US" dirty="0"/>
          </a:p>
        </p:txBody>
      </p:sp>
      <p:sp>
        <p:nvSpPr>
          <p:cNvPr id="6" name="Tijdelijke aanduiding voor dianummer 5">
            <a:extLst>
              <a:ext uri="{FF2B5EF4-FFF2-40B4-BE49-F238E27FC236}">
                <a16:creationId xmlns:a16="http://schemas.microsoft.com/office/drawing/2014/main" id="{35CD7129-18E3-1E41-95B4-DA3043F05E6D}"/>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30760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478A36-971C-F147-8BAC-487D57A1A07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43277C1-6B79-A64A-BECE-C6E4F31B4BA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B2570DF-5C7E-7348-B7DE-E9FD5D3890F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EAFDCA0-8DD4-3F48-949F-0CF142CAD155}"/>
              </a:ext>
            </a:extLst>
          </p:cNvPr>
          <p:cNvSpPr>
            <a:spLocks noGrp="1"/>
          </p:cNvSpPr>
          <p:nvPr>
            <p:ph type="dt" sz="half" idx="10"/>
          </p:nvPr>
        </p:nvSpPr>
        <p:spPr/>
        <p:txBody>
          <a:bodyPr/>
          <a:lstStyle/>
          <a:p>
            <a:fld id="{CA954B2F-12DE-47F5-8894-472B206D2E1E}" type="datetimeFigureOut">
              <a:rPr lang="en-US" smtClean="0"/>
              <a:t>10/2/20</a:t>
            </a:fld>
            <a:endParaRPr lang="en-US" dirty="0"/>
          </a:p>
        </p:txBody>
      </p:sp>
      <p:sp>
        <p:nvSpPr>
          <p:cNvPr id="6" name="Tijdelijke aanduiding voor voettekst 5">
            <a:extLst>
              <a:ext uri="{FF2B5EF4-FFF2-40B4-BE49-F238E27FC236}">
                <a16:creationId xmlns:a16="http://schemas.microsoft.com/office/drawing/2014/main" id="{9176BE39-BBE7-384E-A98E-3B8F48F59CF7}"/>
              </a:ext>
            </a:extLst>
          </p:cNvPr>
          <p:cNvSpPr>
            <a:spLocks noGrp="1"/>
          </p:cNvSpPr>
          <p:nvPr>
            <p:ph type="ftr" sz="quarter" idx="11"/>
          </p:nvPr>
        </p:nvSpPr>
        <p:spPr/>
        <p:txBody>
          <a:bodyPr/>
          <a:lstStyle/>
          <a:p>
            <a:r>
              <a:rPr lang="en-US"/>
              <a:t>
              </a:t>
            </a:r>
            <a:endParaRPr lang="en-US" dirty="0"/>
          </a:p>
        </p:txBody>
      </p:sp>
      <p:sp>
        <p:nvSpPr>
          <p:cNvPr id="7" name="Tijdelijke aanduiding voor dianummer 6">
            <a:extLst>
              <a:ext uri="{FF2B5EF4-FFF2-40B4-BE49-F238E27FC236}">
                <a16:creationId xmlns:a16="http://schemas.microsoft.com/office/drawing/2014/main" id="{7078DD5B-CDD6-BD4E-9EB3-EF4C26DCE8A1}"/>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067179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7A8D0E-9965-9F48-BB38-0B0305AF675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1802B3C-EF2B-554F-872A-54F67A2DB2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72FA9B2-1B6E-5149-A693-0B176473613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BCE710D-E3E4-D544-9BEC-99674A2B51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EB56768-3F81-A845-8B22-FDFA6BD85F2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F8A0DC4-CB48-7E40-B728-4D5C139FCD2F}"/>
              </a:ext>
            </a:extLst>
          </p:cNvPr>
          <p:cNvSpPr>
            <a:spLocks noGrp="1"/>
          </p:cNvSpPr>
          <p:nvPr>
            <p:ph type="dt" sz="half" idx="10"/>
          </p:nvPr>
        </p:nvSpPr>
        <p:spPr/>
        <p:txBody>
          <a:bodyPr/>
          <a:lstStyle/>
          <a:p>
            <a:fld id="{3F30E46F-7819-4ACF-B48B-48222C2ACC88}" type="datetimeFigureOut">
              <a:rPr lang="en-US" smtClean="0"/>
              <a:t>10/2/20</a:t>
            </a:fld>
            <a:endParaRPr lang="en-US" dirty="0"/>
          </a:p>
        </p:txBody>
      </p:sp>
      <p:sp>
        <p:nvSpPr>
          <p:cNvPr id="8" name="Tijdelijke aanduiding voor voettekst 7">
            <a:extLst>
              <a:ext uri="{FF2B5EF4-FFF2-40B4-BE49-F238E27FC236}">
                <a16:creationId xmlns:a16="http://schemas.microsoft.com/office/drawing/2014/main" id="{6BF72ED7-BB6A-A64B-AA0D-C7C3EF249480}"/>
              </a:ext>
            </a:extLst>
          </p:cNvPr>
          <p:cNvSpPr>
            <a:spLocks noGrp="1"/>
          </p:cNvSpPr>
          <p:nvPr>
            <p:ph type="ftr" sz="quarter" idx="11"/>
          </p:nvPr>
        </p:nvSpPr>
        <p:spPr/>
        <p:txBody>
          <a:bodyPr/>
          <a:lstStyle/>
          <a:p>
            <a:r>
              <a:rPr lang="en-US"/>
              <a:t>
              </a:t>
            </a:r>
            <a:endParaRPr lang="en-US" dirty="0"/>
          </a:p>
        </p:txBody>
      </p:sp>
      <p:sp>
        <p:nvSpPr>
          <p:cNvPr id="9" name="Tijdelijke aanduiding voor dianummer 8">
            <a:extLst>
              <a:ext uri="{FF2B5EF4-FFF2-40B4-BE49-F238E27FC236}">
                <a16:creationId xmlns:a16="http://schemas.microsoft.com/office/drawing/2014/main" id="{B8DACA69-C66B-F444-A506-8A96F53E70C3}"/>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628636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73493-7D56-D24C-9E10-B3CC702843E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F35340D-E86A-3940-A685-0A00C6E0FE38}"/>
              </a:ext>
            </a:extLst>
          </p:cNvPr>
          <p:cNvSpPr>
            <a:spLocks noGrp="1"/>
          </p:cNvSpPr>
          <p:nvPr>
            <p:ph type="dt" sz="half" idx="10"/>
          </p:nvPr>
        </p:nvSpPr>
        <p:spPr/>
        <p:txBody>
          <a:bodyPr/>
          <a:lstStyle/>
          <a:p>
            <a:fld id="{1FAF3416-4057-4DAA-829D-4CA07428D088}" type="datetimeFigureOut">
              <a:rPr lang="en-US" smtClean="0"/>
              <a:t>10/2/20</a:t>
            </a:fld>
            <a:endParaRPr lang="en-US" dirty="0"/>
          </a:p>
        </p:txBody>
      </p:sp>
      <p:sp>
        <p:nvSpPr>
          <p:cNvPr id="4" name="Tijdelijke aanduiding voor voettekst 3">
            <a:extLst>
              <a:ext uri="{FF2B5EF4-FFF2-40B4-BE49-F238E27FC236}">
                <a16:creationId xmlns:a16="http://schemas.microsoft.com/office/drawing/2014/main" id="{58BF994B-413C-674D-AEE3-8D07567E0836}"/>
              </a:ext>
            </a:extLst>
          </p:cNvPr>
          <p:cNvSpPr>
            <a:spLocks noGrp="1"/>
          </p:cNvSpPr>
          <p:nvPr>
            <p:ph type="ftr" sz="quarter" idx="11"/>
          </p:nvPr>
        </p:nvSpPr>
        <p:spPr/>
        <p:txBody>
          <a:bodyPr/>
          <a:lstStyle/>
          <a:p>
            <a:r>
              <a:rPr lang="en-US"/>
              <a:t>
              </a:t>
            </a:r>
            <a:endParaRPr lang="en-US" dirty="0"/>
          </a:p>
        </p:txBody>
      </p:sp>
      <p:sp>
        <p:nvSpPr>
          <p:cNvPr id="5" name="Tijdelijke aanduiding voor dianummer 4">
            <a:extLst>
              <a:ext uri="{FF2B5EF4-FFF2-40B4-BE49-F238E27FC236}">
                <a16:creationId xmlns:a16="http://schemas.microsoft.com/office/drawing/2014/main" id="{DDF4B69B-4F44-4B4B-8E4D-12ACF2227D4A}"/>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6507626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CD0C75F-04D0-AE44-9F02-78657026D05A}"/>
              </a:ext>
            </a:extLst>
          </p:cNvPr>
          <p:cNvSpPr>
            <a:spLocks noGrp="1"/>
          </p:cNvSpPr>
          <p:nvPr>
            <p:ph type="dt" sz="half" idx="10"/>
          </p:nvPr>
        </p:nvSpPr>
        <p:spPr/>
        <p:txBody>
          <a:bodyPr/>
          <a:lstStyle/>
          <a:p>
            <a:fld id="{921D9284-D300-4297-87F7-E791DCC15DB1}" type="datetimeFigureOut">
              <a:rPr lang="en-US" smtClean="0"/>
              <a:t>10/2/20</a:t>
            </a:fld>
            <a:endParaRPr lang="en-US" dirty="0"/>
          </a:p>
        </p:txBody>
      </p:sp>
      <p:sp>
        <p:nvSpPr>
          <p:cNvPr id="3" name="Tijdelijke aanduiding voor voettekst 2">
            <a:extLst>
              <a:ext uri="{FF2B5EF4-FFF2-40B4-BE49-F238E27FC236}">
                <a16:creationId xmlns:a16="http://schemas.microsoft.com/office/drawing/2014/main" id="{2562AA2E-3EDE-9544-A061-AA4C66DCE0E5}"/>
              </a:ext>
            </a:extLst>
          </p:cNvPr>
          <p:cNvSpPr>
            <a:spLocks noGrp="1"/>
          </p:cNvSpPr>
          <p:nvPr>
            <p:ph type="ftr" sz="quarter" idx="11"/>
          </p:nvPr>
        </p:nvSpPr>
        <p:spPr/>
        <p:txBody>
          <a:bodyPr/>
          <a:lstStyle/>
          <a:p>
            <a:r>
              <a:rPr lang="en-US"/>
              <a:t>
              </a:t>
            </a:r>
            <a:endParaRPr lang="en-US" dirty="0"/>
          </a:p>
        </p:txBody>
      </p:sp>
      <p:sp>
        <p:nvSpPr>
          <p:cNvPr id="4" name="Tijdelijke aanduiding voor dianummer 3">
            <a:extLst>
              <a:ext uri="{FF2B5EF4-FFF2-40B4-BE49-F238E27FC236}">
                <a16:creationId xmlns:a16="http://schemas.microsoft.com/office/drawing/2014/main" id="{BEBC0CC8-59E7-174C-9AF3-BC31E8C73EBF}"/>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21819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F334A2-B016-6F45-ACAC-8388B5FA360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8C3C9FF-CC46-FD44-ADD9-19B54F43C0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3898DE3-9CE1-A64A-8082-F8AF7B140E9B}"/>
              </a:ext>
            </a:extLst>
          </p:cNvPr>
          <p:cNvSpPr>
            <a:spLocks noGrp="1"/>
          </p:cNvSpPr>
          <p:nvPr>
            <p:ph type="dt" sz="half" idx="10"/>
          </p:nvPr>
        </p:nvSpPr>
        <p:spPr/>
        <p:txBody>
          <a:bodyPr/>
          <a:lstStyle/>
          <a:p>
            <a:fld id="{9A5FBDE9-AF25-014C-B2FC-CCB9C83B0A6B}" type="datetimeFigureOut">
              <a:rPr lang="nl-NL" smtClean="0"/>
              <a:t>02-10-20</a:t>
            </a:fld>
            <a:endParaRPr lang="nl-NL"/>
          </a:p>
        </p:txBody>
      </p:sp>
      <p:sp>
        <p:nvSpPr>
          <p:cNvPr id="5" name="Tijdelijke aanduiding voor voettekst 4">
            <a:extLst>
              <a:ext uri="{FF2B5EF4-FFF2-40B4-BE49-F238E27FC236}">
                <a16:creationId xmlns:a16="http://schemas.microsoft.com/office/drawing/2014/main" id="{36FC391E-6D88-3C4A-9CA1-7B2DA23973E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B5A0C2-10FB-BE43-B130-D4D030264B0E}"/>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1655351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485BCC-B911-0540-9601-0C0BC645132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A802C76-E020-E94E-BBB6-02FB51DA0F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3869760-BBE4-E146-A5A1-D755B6272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B26A21A-735C-8144-BFA3-79DF6D361ACF}"/>
              </a:ext>
            </a:extLst>
          </p:cNvPr>
          <p:cNvSpPr>
            <a:spLocks noGrp="1"/>
          </p:cNvSpPr>
          <p:nvPr>
            <p:ph type="dt" sz="half" idx="10"/>
          </p:nvPr>
        </p:nvSpPr>
        <p:spPr/>
        <p:txBody>
          <a:bodyPr/>
          <a:lstStyle/>
          <a:p>
            <a:fld id="{37D525BB-DA17-4BA0-B3C8-3AC3ABC827E6}" type="datetimeFigureOut">
              <a:rPr lang="en-US" smtClean="0"/>
              <a:t>10/2/20</a:t>
            </a:fld>
            <a:endParaRPr lang="en-US" dirty="0"/>
          </a:p>
        </p:txBody>
      </p:sp>
      <p:sp>
        <p:nvSpPr>
          <p:cNvPr id="6" name="Tijdelijke aanduiding voor voettekst 5">
            <a:extLst>
              <a:ext uri="{FF2B5EF4-FFF2-40B4-BE49-F238E27FC236}">
                <a16:creationId xmlns:a16="http://schemas.microsoft.com/office/drawing/2014/main" id="{167905B9-CEE5-2E48-9ED0-43916F90042A}"/>
              </a:ext>
            </a:extLst>
          </p:cNvPr>
          <p:cNvSpPr>
            <a:spLocks noGrp="1"/>
          </p:cNvSpPr>
          <p:nvPr>
            <p:ph type="ftr" sz="quarter" idx="11"/>
          </p:nvPr>
        </p:nvSpPr>
        <p:spPr/>
        <p:txBody>
          <a:bodyPr/>
          <a:lstStyle/>
          <a:p>
            <a:r>
              <a:rPr lang="en-US"/>
              <a:t>
              </a:t>
            </a:r>
            <a:endParaRPr lang="en-US" dirty="0"/>
          </a:p>
        </p:txBody>
      </p:sp>
      <p:sp>
        <p:nvSpPr>
          <p:cNvPr id="7" name="Tijdelijke aanduiding voor dianummer 6">
            <a:extLst>
              <a:ext uri="{FF2B5EF4-FFF2-40B4-BE49-F238E27FC236}">
                <a16:creationId xmlns:a16="http://schemas.microsoft.com/office/drawing/2014/main" id="{3B1D3292-56C3-9340-900B-7056E2F8D992}"/>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400070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684B92-9BE2-7842-AF8C-320059AF0CF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9CE4902-4B56-6341-B81B-B6A437A7E1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8CAD44D-14A1-1143-8FAF-0ACA45C00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3B4E16F-AE95-F849-B432-EFACB7854FAF}"/>
              </a:ext>
            </a:extLst>
          </p:cNvPr>
          <p:cNvSpPr>
            <a:spLocks noGrp="1"/>
          </p:cNvSpPr>
          <p:nvPr>
            <p:ph type="dt" sz="half" idx="10"/>
          </p:nvPr>
        </p:nvSpPr>
        <p:spPr/>
        <p:txBody>
          <a:bodyPr/>
          <a:lstStyle/>
          <a:p>
            <a:fld id="{B16C4C9A-3960-41CF-A4E9-2A8FB932454B}" type="datetimeFigureOut">
              <a:rPr lang="en-US" smtClean="0"/>
              <a:t>10/2/20</a:t>
            </a:fld>
            <a:endParaRPr lang="en-US" dirty="0"/>
          </a:p>
        </p:txBody>
      </p:sp>
      <p:sp>
        <p:nvSpPr>
          <p:cNvPr id="6" name="Tijdelijke aanduiding voor voettekst 5">
            <a:extLst>
              <a:ext uri="{FF2B5EF4-FFF2-40B4-BE49-F238E27FC236}">
                <a16:creationId xmlns:a16="http://schemas.microsoft.com/office/drawing/2014/main" id="{41146A4D-9425-804D-A013-D76574329637}"/>
              </a:ext>
            </a:extLst>
          </p:cNvPr>
          <p:cNvSpPr>
            <a:spLocks noGrp="1"/>
          </p:cNvSpPr>
          <p:nvPr>
            <p:ph type="ftr" sz="quarter" idx="11"/>
          </p:nvPr>
        </p:nvSpPr>
        <p:spPr/>
        <p:txBody>
          <a:bodyPr/>
          <a:lstStyle/>
          <a:p>
            <a:r>
              <a:rPr lang="en-US"/>
              <a:t>
              </a:t>
            </a:r>
            <a:endParaRPr lang="en-US" dirty="0"/>
          </a:p>
        </p:txBody>
      </p:sp>
      <p:sp>
        <p:nvSpPr>
          <p:cNvPr id="7" name="Tijdelijke aanduiding voor dianummer 6">
            <a:extLst>
              <a:ext uri="{FF2B5EF4-FFF2-40B4-BE49-F238E27FC236}">
                <a16:creationId xmlns:a16="http://schemas.microsoft.com/office/drawing/2014/main" id="{3D5DE365-246B-4545-A788-B4D0153E59C6}"/>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4066958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B97D8B-2680-0F42-9D27-A9D89BCB429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B534F9E-F65A-4040-8BBD-B6464E113D2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499460B-194A-C142-9C93-B77F541EBFB2}"/>
              </a:ext>
            </a:extLst>
          </p:cNvPr>
          <p:cNvSpPr>
            <a:spLocks noGrp="1"/>
          </p:cNvSpPr>
          <p:nvPr>
            <p:ph type="dt" sz="half" idx="10"/>
          </p:nvPr>
        </p:nvSpPr>
        <p:spPr/>
        <p:txBody>
          <a:bodyPr/>
          <a:lstStyle/>
          <a:p>
            <a:fld id="{D857E33E-8B18-4087-B112-809917729534}" type="datetimeFigureOut">
              <a:rPr lang="en-US" smtClean="0"/>
              <a:t>10/2/20</a:t>
            </a:fld>
            <a:endParaRPr lang="en-US" dirty="0"/>
          </a:p>
        </p:txBody>
      </p:sp>
      <p:sp>
        <p:nvSpPr>
          <p:cNvPr id="5" name="Tijdelijke aanduiding voor voettekst 4">
            <a:extLst>
              <a:ext uri="{FF2B5EF4-FFF2-40B4-BE49-F238E27FC236}">
                <a16:creationId xmlns:a16="http://schemas.microsoft.com/office/drawing/2014/main" id="{F08AA581-5F76-F44B-BC6E-E6C5CB263BA2}"/>
              </a:ext>
            </a:extLst>
          </p:cNvPr>
          <p:cNvSpPr>
            <a:spLocks noGrp="1"/>
          </p:cNvSpPr>
          <p:nvPr>
            <p:ph type="ftr" sz="quarter" idx="11"/>
          </p:nvPr>
        </p:nvSpPr>
        <p:spPr/>
        <p:txBody>
          <a:bodyPr/>
          <a:lstStyle/>
          <a:p>
            <a:r>
              <a:rPr lang="en-US"/>
              <a:t>
              </a:t>
            </a:r>
            <a:endParaRPr lang="en-US" dirty="0"/>
          </a:p>
        </p:txBody>
      </p:sp>
      <p:sp>
        <p:nvSpPr>
          <p:cNvPr id="6" name="Tijdelijke aanduiding voor dianummer 5">
            <a:extLst>
              <a:ext uri="{FF2B5EF4-FFF2-40B4-BE49-F238E27FC236}">
                <a16:creationId xmlns:a16="http://schemas.microsoft.com/office/drawing/2014/main" id="{BA13D8C4-8F38-924A-BAF3-54C966B582AC}"/>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5125944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3E1373C-CE3E-E945-BF96-88A63CE10AF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E9E9496-0F4A-9847-A237-AD43B1677DB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6DE4C93-0FD4-954B-B9BD-58E75C48D8F3}"/>
              </a:ext>
            </a:extLst>
          </p:cNvPr>
          <p:cNvSpPr>
            <a:spLocks noGrp="1"/>
          </p:cNvSpPr>
          <p:nvPr>
            <p:ph type="dt" sz="half" idx="10"/>
          </p:nvPr>
        </p:nvSpPr>
        <p:spPr/>
        <p:txBody>
          <a:bodyPr/>
          <a:lstStyle/>
          <a:p>
            <a:fld id="{D3FFE419-2371-464F-8239-3959401C3561}" type="datetimeFigureOut">
              <a:rPr lang="en-US" smtClean="0"/>
              <a:t>10/2/20</a:t>
            </a:fld>
            <a:endParaRPr lang="en-US" dirty="0"/>
          </a:p>
        </p:txBody>
      </p:sp>
      <p:sp>
        <p:nvSpPr>
          <p:cNvPr id="5" name="Tijdelijke aanduiding voor voettekst 4">
            <a:extLst>
              <a:ext uri="{FF2B5EF4-FFF2-40B4-BE49-F238E27FC236}">
                <a16:creationId xmlns:a16="http://schemas.microsoft.com/office/drawing/2014/main" id="{299A1CA6-BC6A-7747-8C4A-51C9B15BE9F2}"/>
              </a:ext>
            </a:extLst>
          </p:cNvPr>
          <p:cNvSpPr>
            <a:spLocks noGrp="1"/>
          </p:cNvSpPr>
          <p:nvPr>
            <p:ph type="ftr" sz="quarter" idx="11"/>
          </p:nvPr>
        </p:nvSpPr>
        <p:spPr/>
        <p:txBody>
          <a:bodyPr/>
          <a:lstStyle/>
          <a:p>
            <a:r>
              <a:rPr lang="en-US"/>
              <a:t>
              </a:t>
            </a:r>
            <a:endParaRPr lang="en-US" dirty="0"/>
          </a:p>
        </p:txBody>
      </p:sp>
      <p:sp>
        <p:nvSpPr>
          <p:cNvPr id="6" name="Tijdelijke aanduiding voor dianummer 5">
            <a:extLst>
              <a:ext uri="{FF2B5EF4-FFF2-40B4-BE49-F238E27FC236}">
                <a16:creationId xmlns:a16="http://schemas.microsoft.com/office/drawing/2014/main" id="{B872ED9D-E461-8946-8A25-61C3926103C4}"/>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607234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ED76D-852E-204F-9682-333456E66DE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4098012-6259-2440-B61E-6CCA6F83B41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491E292-90E8-1046-92E5-16076E10287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9870FFA-BE5C-B244-971E-A3ED69AE25A3}"/>
              </a:ext>
            </a:extLst>
          </p:cNvPr>
          <p:cNvSpPr>
            <a:spLocks noGrp="1"/>
          </p:cNvSpPr>
          <p:nvPr>
            <p:ph type="dt" sz="half" idx="10"/>
          </p:nvPr>
        </p:nvSpPr>
        <p:spPr/>
        <p:txBody>
          <a:bodyPr/>
          <a:lstStyle/>
          <a:p>
            <a:fld id="{9A5FBDE9-AF25-014C-B2FC-CCB9C83B0A6B}" type="datetimeFigureOut">
              <a:rPr lang="nl-NL" smtClean="0"/>
              <a:t>02-10-20</a:t>
            </a:fld>
            <a:endParaRPr lang="nl-NL"/>
          </a:p>
        </p:txBody>
      </p:sp>
      <p:sp>
        <p:nvSpPr>
          <p:cNvPr id="6" name="Tijdelijke aanduiding voor voettekst 5">
            <a:extLst>
              <a:ext uri="{FF2B5EF4-FFF2-40B4-BE49-F238E27FC236}">
                <a16:creationId xmlns:a16="http://schemas.microsoft.com/office/drawing/2014/main" id="{6162079F-6A79-764A-A226-9F0BFA5668F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8B4ACF0-D042-D746-AD3E-2571D1F971D8}"/>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2660502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627034-AC1F-9A43-A84F-12A9EEB268B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3FA10DC-4CC6-5C48-9F54-4AA2F4D860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B86919C-00C3-1842-814D-727B2672C39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E24B5EE-FDAC-9F47-80AF-1728718E43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40317AF-0A4A-6F4A-8B71-9FDAD68F84E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77A865A-3923-D943-A5FC-6AED4C2310E5}"/>
              </a:ext>
            </a:extLst>
          </p:cNvPr>
          <p:cNvSpPr>
            <a:spLocks noGrp="1"/>
          </p:cNvSpPr>
          <p:nvPr>
            <p:ph type="dt" sz="half" idx="10"/>
          </p:nvPr>
        </p:nvSpPr>
        <p:spPr/>
        <p:txBody>
          <a:bodyPr/>
          <a:lstStyle/>
          <a:p>
            <a:fld id="{9A5FBDE9-AF25-014C-B2FC-CCB9C83B0A6B}" type="datetimeFigureOut">
              <a:rPr lang="nl-NL" smtClean="0"/>
              <a:t>02-10-20</a:t>
            </a:fld>
            <a:endParaRPr lang="nl-NL"/>
          </a:p>
        </p:txBody>
      </p:sp>
      <p:sp>
        <p:nvSpPr>
          <p:cNvPr id="8" name="Tijdelijke aanduiding voor voettekst 7">
            <a:extLst>
              <a:ext uri="{FF2B5EF4-FFF2-40B4-BE49-F238E27FC236}">
                <a16:creationId xmlns:a16="http://schemas.microsoft.com/office/drawing/2014/main" id="{5DAD5B2A-5AE6-6849-B89A-E4F42D13896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BCA9694-2EA6-464A-8CB4-1E73906DDC11}"/>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3841559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266C56-3F04-6747-8480-EF2F5437B66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EB445AB-BF97-6843-A704-769D856830ED}"/>
              </a:ext>
            </a:extLst>
          </p:cNvPr>
          <p:cNvSpPr>
            <a:spLocks noGrp="1"/>
          </p:cNvSpPr>
          <p:nvPr>
            <p:ph type="dt" sz="half" idx="10"/>
          </p:nvPr>
        </p:nvSpPr>
        <p:spPr/>
        <p:txBody>
          <a:bodyPr/>
          <a:lstStyle/>
          <a:p>
            <a:fld id="{9A5FBDE9-AF25-014C-B2FC-CCB9C83B0A6B}" type="datetimeFigureOut">
              <a:rPr lang="nl-NL" smtClean="0"/>
              <a:t>02-10-20</a:t>
            </a:fld>
            <a:endParaRPr lang="nl-NL"/>
          </a:p>
        </p:txBody>
      </p:sp>
      <p:sp>
        <p:nvSpPr>
          <p:cNvPr id="4" name="Tijdelijke aanduiding voor voettekst 3">
            <a:extLst>
              <a:ext uri="{FF2B5EF4-FFF2-40B4-BE49-F238E27FC236}">
                <a16:creationId xmlns:a16="http://schemas.microsoft.com/office/drawing/2014/main" id="{1713903A-743C-BC48-AA55-E586586C650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DE4F0D0-D243-8944-9AA9-9BB03E73FB6B}"/>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96466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77686A6-AF70-0845-B01C-F48B514FB429}"/>
              </a:ext>
            </a:extLst>
          </p:cNvPr>
          <p:cNvSpPr>
            <a:spLocks noGrp="1"/>
          </p:cNvSpPr>
          <p:nvPr>
            <p:ph type="dt" sz="half" idx="10"/>
          </p:nvPr>
        </p:nvSpPr>
        <p:spPr/>
        <p:txBody>
          <a:bodyPr/>
          <a:lstStyle/>
          <a:p>
            <a:fld id="{9A5FBDE9-AF25-014C-B2FC-CCB9C83B0A6B}" type="datetimeFigureOut">
              <a:rPr lang="nl-NL" smtClean="0"/>
              <a:t>02-10-20</a:t>
            </a:fld>
            <a:endParaRPr lang="nl-NL"/>
          </a:p>
        </p:txBody>
      </p:sp>
      <p:sp>
        <p:nvSpPr>
          <p:cNvPr id="3" name="Tijdelijke aanduiding voor voettekst 2">
            <a:extLst>
              <a:ext uri="{FF2B5EF4-FFF2-40B4-BE49-F238E27FC236}">
                <a16:creationId xmlns:a16="http://schemas.microsoft.com/office/drawing/2014/main" id="{BD1CED5B-146F-784B-9258-6B5B8EFCCBE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57EEEBE-F397-7D44-BA38-86F690A3CDC5}"/>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439503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766996-9130-FB4F-B82C-C16E31D0389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D2EAF20-7251-144D-B88F-BAAF343CE7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61A9DBC-4804-C04A-B1F7-C1690FF6B7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0DDB280-67A7-1244-94EC-AFEACD3E48C9}"/>
              </a:ext>
            </a:extLst>
          </p:cNvPr>
          <p:cNvSpPr>
            <a:spLocks noGrp="1"/>
          </p:cNvSpPr>
          <p:nvPr>
            <p:ph type="dt" sz="half" idx="10"/>
          </p:nvPr>
        </p:nvSpPr>
        <p:spPr/>
        <p:txBody>
          <a:bodyPr/>
          <a:lstStyle/>
          <a:p>
            <a:fld id="{9A5FBDE9-AF25-014C-B2FC-CCB9C83B0A6B}" type="datetimeFigureOut">
              <a:rPr lang="nl-NL" smtClean="0"/>
              <a:t>02-10-20</a:t>
            </a:fld>
            <a:endParaRPr lang="nl-NL"/>
          </a:p>
        </p:txBody>
      </p:sp>
      <p:sp>
        <p:nvSpPr>
          <p:cNvPr id="6" name="Tijdelijke aanduiding voor voettekst 5">
            <a:extLst>
              <a:ext uri="{FF2B5EF4-FFF2-40B4-BE49-F238E27FC236}">
                <a16:creationId xmlns:a16="http://schemas.microsoft.com/office/drawing/2014/main" id="{BF929012-7AFA-1D46-BEB1-4921B5E89CE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7897CC2-986E-F848-BD71-F5DABF3F45EA}"/>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1897423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068701-EE62-D145-9C9C-48F43C889AA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FE48F01-0170-2641-B6BD-7C1358BC68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7D6DFA9-6439-EE49-805D-5513B5D8A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27F3FF6-7A7E-B942-9DAA-7B58B6734B4B}"/>
              </a:ext>
            </a:extLst>
          </p:cNvPr>
          <p:cNvSpPr>
            <a:spLocks noGrp="1"/>
          </p:cNvSpPr>
          <p:nvPr>
            <p:ph type="dt" sz="half" idx="10"/>
          </p:nvPr>
        </p:nvSpPr>
        <p:spPr/>
        <p:txBody>
          <a:bodyPr/>
          <a:lstStyle/>
          <a:p>
            <a:fld id="{9A5FBDE9-AF25-014C-B2FC-CCB9C83B0A6B}" type="datetimeFigureOut">
              <a:rPr lang="nl-NL" smtClean="0"/>
              <a:t>02-10-20</a:t>
            </a:fld>
            <a:endParaRPr lang="nl-NL"/>
          </a:p>
        </p:txBody>
      </p:sp>
      <p:sp>
        <p:nvSpPr>
          <p:cNvPr id="6" name="Tijdelijke aanduiding voor voettekst 5">
            <a:extLst>
              <a:ext uri="{FF2B5EF4-FFF2-40B4-BE49-F238E27FC236}">
                <a16:creationId xmlns:a16="http://schemas.microsoft.com/office/drawing/2014/main" id="{DB7B3A14-7ACB-1141-86AE-35FD1ED4E57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D55E39B-2C70-ED4C-B7C7-3ADD7CF86DFC}"/>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1501706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877B9AB-5A27-D443-A385-1BF10E0C7D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D7D6ECF-6B60-0449-9908-908FC019C8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CDD8864-4C08-3747-B343-DA2F6D882D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FBDE9-AF25-014C-B2FC-CCB9C83B0A6B}" type="datetimeFigureOut">
              <a:rPr lang="nl-NL" smtClean="0"/>
              <a:t>02-10-20</a:t>
            </a:fld>
            <a:endParaRPr lang="nl-NL"/>
          </a:p>
        </p:txBody>
      </p:sp>
      <p:sp>
        <p:nvSpPr>
          <p:cNvPr id="5" name="Tijdelijke aanduiding voor voettekst 4">
            <a:extLst>
              <a:ext uri="{FF2B5EF4-FFF2-40B4-BE49-F238E27FC236}">
                <a16:creationId xmlns:a16="http://schemas.microsoft.com/office/drawing/2014/main" id="{4417864D-A537-8A48-A5B9-080E4CAA5A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51F5B54-A321-2040-87A0-085CD66F31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FEA10-5CB1-D14D-84D1-D33774309086}" type="slidenum">
              <a:rPr lang="nl-NL" smtClean="0"/>
              <a:t>‹nr.›</a:t>
            </a:fld>
            <a:endParaRPr lang="nl-NL"/>
          </a:p>
        </p:txBody>
      </p:sp>
    </p:spTree>
    <p:extLst>
      <p:ext uri="{BB962C8B-B14F-4D97-AF65-F5344CB8AC3E}">
        <p14:creationId xmlns:p14="http://schemas.microsoft.com/office/powerpoint/2010/main" val="121089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8EC1F4A-1646-AD4E-BDBC-98D63E8DC8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C57940D-547C-D948-8A85-1A67651EF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9FEA971-FC4F-B846-BA45-653D245FB6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10/2/20</a:t>
            </a:fld>
            <a:endParaRPr lang="en-US"/>
          </a:p>
        </p:txBody>
      </p:sp>
      <p:sp>
        <p:nvSpPr>
          <p:cNvPr id="5" name="Tijdelijke aanduiding voor voettekst 4">
            <a:extLst>
              <a:ext uri="{FF2B5EF4-FFF2-40B4-BE49-F238E27FC236}">
                <a16:creationId xmlns:a16="http://schemas.microsoft.com/office/drawing/2014/main" id="{08701B84-FD60-DF48-9A05-27438AFE2C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a:extLst>
              <a:ext uri="{FF2B5EF4-FFF2-40B4-BE49-F238E27FC236}">
                <a16:creationId xmlns:a16="http://schemas.microsoft.com/office/drawing/2014/main" id="{C35F186D-BCEB-5E48-8BE3-B423E8181E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‹nr.›</a:t>
            </a:fld>
            <a:endParaRPr lang="en-US"/>
          </a:p>
        </p:txBody>
      </p:sp>
    </p:spTree>
    <p:extLst>
      <p:ext uri="{BB962C8B-B14F-4D97-AF65-F5344CB8AC3E}">
        <p14:creationId xmlns:p14="http://schemas.microsoft.com/office/powerpoint/2010/main" val="108508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38082F9-F8C7-734F-9ED6-A64587BED0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A8281CB-49C8-1947-BA31-96E170005E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36A3DDB-724D-6744-9A1E-76789990E2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C1C18-307B-4F68-A007-B5B542270E8D}" type="datetimeFigureOut">
              <a:rPr lang="en-US" smtClean="0"/>
              <a:t>10/2/20</a:t>
            </a:fld>
            <a:endParaRPr lang="en-US" dirty="0"/>
          </a:p>
        </p:txBody>
      </p:sp>
      <p:sp>
        <p:nvSpPr>
          <p:cNvPr id="5" name="Tijdelijke aanduiding voor voettekst 4">
            <a:extLst>
              <a:ext uri="{FF2B5EF4-FFF2-40B4-BE49-F238E27FC236}">
                <a16:creationId xmlns:a16="http://schemas.microsoft.com/office/drawing/2014/main" id="{6D210BAA-41D4-2649-ABDD-68E7FD077C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t>
            </a:r>
            <a:endParaRPr lang="en-US" dirty="0"/>
          </a:p>
        </p:txBody>
      </p:sp>
      <p:sp>
        <p:nvSpPr>
          <p:cNvPr id="6" name="Tijdelijke aanduiding voor dianummer 5">
            <a:extLst>
              <a:ext uri="{FF2B5EF4-FFF2-40B4-BE49-F238E27FC236}">
                <a16:creationId xmlns:a16="http://schemas.microsoft.com/office/drawing/2014/main" id="{785D712D-6DB0-F14C-9E4A-064BE373B3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6165251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hyperlink" Target="https://youtu.be/76mTZeiuKrc"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hyperlink" Target="https://www.voedingscentrum.nl/nl/thema/eten-na-je-70ste.aspx" TargetMode="External"/><Relationship Id="rId2" Type="http://schemas.openxmlformats.org/officeDocument/2006/relationships/hyperlink" Target="https://www.voedingscentrum.nl/nl/zwanger-en-kind.aspx" TargetMode="External"/><Relationship Id="rId1" Type="http://schemas.openxmlformats.org/officeDocument/2006/relationships/slideLayout" Target="../slideLayouts/slideLayout24.xml"/><Relationship Id="rId5" Type="http://schemas.openxmlformats.org/officeDocument/2006/relationships/hyperlink" Target="https://www.voedingscentrum.nl/nl/thema/de-kracht-van-50-plussers-ouderen-eten-.aspx" TargetMode="External"/><Relationship Id="rId4" Type="http://schemas.openxmlformats.org/officeDocument/2006/relationships/hyperlink" Target="https://www.voedingscentrum.nl/nl/thema/ik-ben-9-13-jaar.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hyperlink" Target="https://www.sportdietetiek.nl/voedingenspor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tiff"/></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youtube.com/watch?v=yspBGoW04q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 Id="rId4" Type="http://schemas.openxmlformats.org/officeDocument/2006/relationships/image" Target="../media/image27.sv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9.tiff"/></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hyperlink" Target="https://nocnsf.livits.net/wot/factsheets"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frieslandcampinainstitute.com/education/our-booklets/" TargetMode="External"/><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nieuwsvoordietisten.nl/beweegnorm-verhogen-naar-400-minuten-per-week/"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Hr8viuMS_ic"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hyperlink" Target="https://web3.samr.nl/ennis/surveys/bsr3websit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Afbeelding met persoon, binnen, tafel, klein&#10;&#10;Automatisch gegenereerde beschrijving">
            <a:extLst>
              <a:ext uri="{FF2B5EF4-FFF2-40B4-BE49-F238E27FC236}">
                <a16:creationId xmlns:a16="http://schemas.microsoft.com/office/drawing/2014/main" id="{E78610C1-5C1A-524F-93D5-5E6E9E0C18AC}"/>
              </a:ext>
            </a:extLst>
          </p:cNvPr>
          <p:cNvPicPr>
            <a:picLocks noChangeAspect="1"/>
          </p:cNvPicPr>
          <p:nvPr/>
        </p:nvPicPr>
        <p:blipFill rotWithShape="1">
          <a:blip r:embed="rId2">
            <a:alphaModFix amt="50000"/>
          </a:blip>
          <a:srcRect b="15414"/>
          <a:stretch/>
        </p:blipFill>
        <p:spPr>
          <a:xfrm>
            <a:off x="20" y="1"/>
            <a:ext cx="12191980" cy="6857999"/>
          </a:xfrm>
          <a:prstGeom prst="rect">
            <a:avLst/>
          </a:prstGeom>
        </p:spPr>
      </p:pic>
      <p:sp>
        <p:nvSpPr>
          <p:cNvPr id="4" name="Titel 3">
            <a:extLst>
              <a:ext uri="{FF2B5EF4-FFF2-40B4-BE49-F238E27FC236}">
                <a16:creationId xmlns:a16="http://schemas.microsoft.com/office/drawing/2014/main" id="{AFFAB31F-4230-D34B-9A90-2758F3C7483C}"/>
              </a:ext>
            </a:extLst>
          </p:cNvPr>
          <p:cNvSpPr>
            <a:spLocks noGrp="1"/>
          </p:cNvSpPr>
          <p:nvPr>
            <p:ph type="ctrTitle"/>
          </p:nvPr>
        </p:nvSpPr>
        <p:spPr>
          <a:xfrm>
            <a:off x="1524000" y="1122362"/>
            <a:ext cx="9144000" cy="2900518"/>
          </a:xfrm>
        </p:spPr>
        <p:txBody>
          <a:bodyPr>
            <a:normAutofit/>
          </a:bodyPr>
          <a:lstStyle/>
          <a:p>
            <a:r>
              <a:rPr lang="nl-NL">
                <a:solidFill>
                  <a:srgbClr val="FFFFFF"/>
                </a:solidFill>
              </a:rPr>
              <a:t>Sport en voeding en doelgroepgericht werken</a:t>
            </a:r>
          </a:p>
        </p:txBody>
      </p:sp>
      <p:sp>
        <p:nvSpPr>
          <p:cNvPr id="5" name="Ondertitel 4">
            <a:extLst>
              <a:ext uri="{FF2B5EF4-FFF2-40B4-BE49-F238E27FC236}">
                <a16:creationId xmlns:a16="http://schemas.microsoft.com/office/drawing/2014/main" id="{5577CA47-324E-E74B-A1E6-5061925B918E}"/>
              </a:ext>
            </a:extLst>
          </p:cNvPr>
          <p:cNvSpPr>
            <a:spLocks noGrp="1"/>
          </p:cNvSpPr>
          <p:nvPr>
            <p:ph type="subTitle" idx="1"/>
          </p:nvPr>
        </p:nvSpPr>
        <p:spPr>
          <a:xfrm>
            <a:off x="1524000" y="4159404"/>
            <a:ext cx="9144000" cy="1098395"/>
          </a:xfrm>
        </p:spPr>
        <p:txBody>
          <a:bodyPr>
            <a:normAutofit/>
          </a:bodyPr>
          <a:lstStyle/>
          <a:p>
            <a:r>
              <a:rPr lang="nl-NL">
                <a:solidFill>
                  <a:srgbClr val="FFFFFF"/>
                </a:solidFill>
              </a:rPr>
              <a:t>Leerjaar 3, periode 3, lesweek 6</a:t>
            </a:r>
          </a:p>
        </p:txBody>
      </p:sp>
    </p:spTree>
    <p:extLst>
      <p:ext uri="{BB962C8B-B14F-4D97-AF65-F5344CB8AC3E}">
        <p14:creationId xmlns:p14="http://schemas.microsoft.com/office/powerpoint/2010/main" val="393813737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Kenmerken levensfases</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3822" y="975392"/>
            <a:ext cx="6553545" cy="4915158"/>
          </a:xfrm>
          <a:prstGeom prst="rect">
            <a:avLst/>
          </a:prstGeom>
        </p:spPr>
      </p:pic>
    </p:spTree>
    <p:extLst>
      <p:ext uri="{BB962C8B-B14F-4D97-AF65-F5344CB8AC3E}">
        <p14:creationId xmlns:p14="http://schemas.microsoft.com/office/powerpoint/2010/main" val="1161617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E18AB39-B2DD-304F-9B8F-2BDD9C324B48}"/>
              </a:ext>
            </a:extLst>
          </p:cNvPr>
          <p:cNvSpPr>
            <a:spLocks noGrp="1"/>
          </p:cNvSpPr>
          <p:nvPr>
            <p:ph type="title"/>
          </p:nvPr>
        </p:nvSpPr>
        <p:spPr>
          <a:xfrm>
            <a:off x="686834" y="1153572"/>
            <a:ext cx="3200400" cy="4461163"/>
          </a:xfrm>
        </p:spPr>
        <p:txBody>
          <a:bodyPr vert="horz" lIns="91440" tIns="45720" rIns="91440" bIns="45720" rtlCol="0">
            <a:normAutofit/>
          </a:bodyPr>
          <a:lstStyle/>
          <a:p>
            <a:r>
              <a:rPr lang="en-US" kern="1200">
                <a:solidFill>
                  <a:srgbClr val="FFFFFF"/>
                </a:solidFill>
                <a:latin typeface="+mj-lt"/>
                <a:ea typeface="+mj-ea"/>
                <a:cs typeface="+mj-cs"/>
              </a:rPr>
              <a:t>Levensfases en leefstijl</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jdelijke aanduiding voor inhoud 3">
            <a:extLst>
              <a:ext uri="{FF2B5EF4-FFF2-40B4-BE49-F238E27FC236}">
                <a16:creationId xmlns:a16="http://schemas.microsoft.com/office/drawing/2014/main" id="{388AF8A5-3B53-DF42-8020-C0C635A4F0B9}"/>
              </a:ext>
            </a:extLst>
          </p:cNvPr>
          <p:cNvSpPr>
            <a:spLocks noGrp="1"/>
          </p:cNvSpPr>
          <p:nvPr>
            <p:ph idx="1"/>
          </p:nvPr>
        </p:nvSpPr>
        <p:spPr>
          <a:xfrm>
            <a:off x="4447308" y="591344"/>
            <a:ext cx="6906491" cy="5585619"/>
          </a:xfrm>
        </p:spPr>
        <p:txBody>
          <a:bodyPr anchor="ctr">
            <a:normAutofit/>
          </a:bodyPr>
          <a:lstStyle/>
          <a:p>
            <a:r>
              <a:rPr lang="nl-NL" dirty="0"/>
              <a:t>Voeding</a:t>
            </a:r>
          </a:p>
          <a:p>
            <a:r>
              <a:rPr lang="nl-NL" dirty="0"/>
              <a:t>Beweging</a:t>
            </a:r>
          </a:p>
          <a:p>
            <a:r>
              <a:rPr lang="nl-NL" dirty="0"/>
              <a:t>Slaap</a:t>
            </a:r>
          </a:p>
        </p:txBody>
      </p:sp>
    </p:spTree>
    <p:extLst>
      <p:ext uri="{BB962C8B-B14F-4D97-AF65-F5344CB8AC3E}">
        <p14:creationId xmlns:p14="http://schemas.microsoft.com/office/powerpoint/2010/main" val="533681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1054FA-3E84-D64C-B55F-A1838EEB923F}"/>
              </a:ext>
            </a:extLst>
          </p:cNvPr>
          <p:cNvSpPr>
            <a:spLocks noGrp="1"/>
          </p:cNvSpPr>
          <p:nvPr>
            <p:ph type="title"/>
          </p:nvPr>
        </p:nvSpPr>
        <p:spPr/>
        <p:txBody>
          <a:bodyPr/>
          <a:lstStyle/>
          <a:p>
            <a:r>
              <a:rPr lang="nl-NL" dirty="0"/>
              <a:t>Nederlandse beweegrichtlijnen</a:t>
            </a:r>
          </a:p>
        </p:txBody>
      </p:sp>
      <p:pic>
        <p:nvPicPr>
          <p:cNvPr id="5" name="Tijdelijke aanduiding voor inhoud 4">
            <a:extLst>
              <a:ext uri="{FF2B5EF4-FFF2-40B4-BE49-F238E27FC236}">
                <a16:creationId xmlns:a16="http://schemas.microsoft.com/office/drawing/2014/main" id="{D2AF67E1-7FE1-AC46-8470-A9281A48F781}"/>
              </a:ext>
            </a:extLst>
          </p:cNvPr>
          <p:cNvPicPr>
            <a:picLocks noGrp="1" noChangeAspect="1"/>
          </p:cNvPicPr>
          <p:nvPr>
            <p:ph idx="1"/>
          </p:nvPr>
        </p:nvPicPr>
        <p:blipFill>
          <a:blip r:embed="rId3"/>
          <a:stretch>
            <a:fillRect/>
          </a:stretch>
        </p:blipFill>
        <p:spPr>
          <a:xfrm>
            <a:off x="677862" y="1523297"/>
            <a:ext cx="10037029" cy="4508821"/>
          </a:xfrm>
        </p:spPr>
      </p:pic>
      <p:sp>
        <p:nvSpPr>
          <p:cNvPr id="3" name="Rechthoek 2">
            <a:extLst>
              <a:ext uri="{FF2B5EF4-FFF2-40B4-BE49-F238E27FC236}">
                <a16:creationId xmlns:a16="http://schemas.microsoft.com/office/drawing/2014/main" id="{A76AB82C-6033-7C44-8FA1-7C03CB7026F7}"/>
              </a:ext>
            </a:extLst>
          </p:cNvPr>
          <p:cNvSpPr/>
          <p:nvPr/>
        </p:nvSpPr>
        <p:spPr>
          <a:xfrm>
            <a:off x="3677985" y="6063734"/>
            <a:ext cx="206659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Beweegrichtlijnen</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3394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96BEED-9EE4-CA41-BBBB-CBF18750E2CD}"/>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Slaap</a:t>
            </a:r>
          </a:p>
        </p:txBody>
      </p:sp>
      <p:sp>
        <p:nvSpPr>
          <p:cNvPr id="15"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Tijdelijke aanduiding voor inhoud 7" descr="Afbeelding met tafel&#10;&#10;Automatisch gegenereerde beschrijving">
            <a:extLst>
              <a:ext uri="{FF2B5EF4-FFF2-40B4-BE49-F238E27FC236}">
                <a16:creationId xmlns:a16="http://schemas.microsoft.com/office/drawing/2014/main" id="{43C5E534-6362-1148-A674-6DC03CF6A65C}"/>
              </a:ext>
            </a:extLst>
          </p:cNvPr>
          <p:cNvPicPr>
            <a:picLocks noGrp="1" noChangeAspect="1"/>
          </p:cNvPicPr>
          <p:nvPr>
            <p:ph idx="1"/>
          </p:nvPr>
        </p:nvPicPr>
        <p:blipFill rotWithShape="1">
          <a:blip r:embed="rId2"/>
          <a:srcRect r="25277"/>
          <a:stretch/>
        </p:blipFill>
        <p:spPr>
          <a:xfrm>
            <a:off x="976251" y="942538"/>
            <a:ext cx="7163222" cy="4808332"/>
          </a:xfrm>
          <a:prstGeom prst="rect">
            <a:avLst/>
          </a:prstGeom>
          <a:effectLst/>
        </p:spPr>
      </p:pic>
    </p:spTree>
    <p:extLst>
      <p:ext uri="{BB962C8B-B14F-4D97-AF65-F5344CB8AC3E}">
        <p14:creationId xmlns:p14="http://schemas.microsoft.com/office/powerpoint/2010/main" val="1447878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7472FF-6410-5646-B8E9-44D143A1C3F5}"/>
              </a:ext>
            </a:extLst>
          </p:cNvPr>
          <p:cNvSpPr>
            <a:spLocks noGrp="1"/>
          </p:cNvSpPr>
          <p:nvPr>
            <p:ph type="title"/>
          </p:nvPr>
        </p:nvSpPr>
        <p:spPr/>
        <p:txBody>
          <a:bodyPr/>
          <a:lstStyle/>
          <a:p>
            <a:r>
              <a:rPr lang="nl-NL" dirty="0"/>
              <a:t>Voeding verschillende informatie voedingscentrum</a:t>
            </a:r>
          </a:p>
        </p:txBody>
      </p:sp>
      <p:sp>
        <p:nvSpPr>
          <p:cNvPr id="3" name="Tijdelijke aanduiding voor inhoud 2">
            <a:extLst>
              <a:ext uri="{FF2B5EF4-FFF2-40B4-BE49-F238E27FC236}">
                <a16:creationId xmlns:a16="http://schemas.microsoft.com/office/drawing/2014/main" id="{35951DB9-82E1-1548-B6C7-B3453F4553A4}"/>
              </a:ext>
            </a:extLst>
          </p:cNvPr>
          <p:cNvSpPr>
            <a:spLocks noGrp="1"/>
          </p:cNvSpPr>
          <p:nvPr>
            <p:ph idx="1"/>
          </p:nvPr>
        </p:nvSpPr>
        <p:spPr/>
        <p:txBody>
          <a:bodyPr/>
          <a:lstStyle/>
          <a:p>
            <a:r>
              <a:rPr lang="nl-NL" dirty="0">
                <a:hlinkClick r:id="rId2"/>
              </a:rPr>
              <a:t>https://www.voedingscentrum.nl/nl/zwanger-en-kind.aspx</a:t>
            </a:r>
            <a:endParaRPr lang="nl-NL" dirty="0"/>
          </a:p>
          <a:p>
            <a:r>
              <a:rPr lang="nl-NL" dirty="0">
                <a:hlinkClick r:id="rId3"/>
              </a:rPr>
              <a:t>https://www.voedingscentrum.nl/nl/thema/eten-na-je-70ste.aspx</a:t>
            </a:r>
            <a:endParaRPr lang="nl-NL" dirty="0"/>
          </a:p>
          <a:p>
            <a:r>
              <a:rPr lang="nl-NL" dirty="0">
                <a:hlinkClick r:id="rId4"/>
              </a:rPr>
              <a:t>https://www.voedingscentrum.nl/nl/thema/ik-ben-9-13-jaar.aspx</a:t>
            </a:r>
            <a:endParaRPr lang="nl-NL" dirty="0"/>
          </a:p>
          <a:p>
            <a:r>
              <a:rPr lang="nl-NL" dirty="0">
                <a:hlinkClick r:id="rId5"/>
              </a:rPr>
              <a:t>https://www.voedingscentrum.nl/nl/thema/de-kracht-van-50-plussers-ouderen-eten-.aspx</a:t>
            </a:r>
            <a:endParaRPr lang="nl-NL" dirty="0"/>
          </a:p>
          <a:p>
            <a:endParaRPr lang="nl-NL" dirty="0"/>
          </a:p>
        </p:txBody>
      </p:sp>
    </p:spTree>
    <p:extLst>
      <p:ext uri="{BB962C8B-B14F-4D97-AF65-F5344CB8AC3E}">
        <p14:creationId xmlns:p14="http://schemas.microsoft.com/office/powerpoint/2010/main" val="3686439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descr="Afbeelding met bloemkool, voedsel, zitten, zwart&#10;&#10;Automatisch gegenereerde beschrijving">
            <a:extLst>
              <a:ext uri="{FF2B5EF4-FFF2-40B4-BE49-F238E27FC236}">
                <a16:creationId xmlns:a16="http://schemas.microsoft.com/office/drawing/2014/main" id="{33802100-5334-1A4D-BC43-207D9A5C796F}"/>
              </a:ext>
            </a:extLst>
          </p:cNvPr>
          <p:cNvPicPr>
            <a:picLocks noChangeAspect="1"/>
          </p:cNvPicPr>
          <p:nvPr/>
        </p:nvPicPr>
        <p:blipFill rotWithShape="1">
          <a:blip r:embed="rId3"/>
          <a:srcRect t="16514" r="-2" b="27235"/>
          <a:stretch/>
        </p:blipFill>
        <p:spPr>
          <a:xfrm>
            <a:off x="20" y="10"/>
            <a:ext cx="12191980" cy="6857990"/>
          </a:xfrm>
          <a:prstGeom prst="rect">
            <a:avLst/>
          </a:prstGeom>
        </p:spPr>
      </p:pic>
      <p:sp>
        <p:nvSpPr>
          <p:cNvPr id="43" name="Rectangle 4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ctrTitle"/>
          </p:nvPr>
        </p:nvSpPr>
        <p:spPr>
          <a:xfrm>
            <a:off x="523875" y="5317240"/>
            <a:ext cx="11210925" cy="744836"/>
          </a:xfrm>
        </p:spPr>
        <p:txBody>
          <a:bodyPr vert="horz" lIns="91440" tIns="45720" rIns="91440" bIns="45720" rtlCol="0" anchor="ctr">
            <a:normAutofit/>
          </a:bodyPr>
          <a:lstStyle/>
          <a:p>
            <a:r>
              <a:rPr lang="en-US" sz="3600">
                <a:solidFill>
                  <a:schemeClr val="tx1">
                    <a:lumMod val="85000"/>
                    <a:lumOff val="15000"/>
                  </a:schemeClr>
                </a:solidFill>
              </a:rPr>
              <a:t>Sport en gezonde voeding!</a:t>
            </a:r>
          </a:p>
        </p:txBody>
      </p:sp>
      <p:cxnSp>
        <p:nvCxnSpPr>
          <p:cNvPr id="45" name="Straight Connector 4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997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el 5">
            <a:extLst>
              <a:ext uri="{FF2B5EF4-FFF2-40B4-BE49-F238E27FC236}">
                <a16:creationId xmlns:a16="http://schemas.microsoft.com/office/drawing/2014/main" id="{7B61A391-38F3-AF41-87D5-197202AEB9F9}"/>
              </a:ext>
            </a:extLst>
          </p:cNvPr>
          <p:cNvSpPr>
            <a:spLocks noGrp="1"/>
          </p:cNvSpPr>
          <p:nvPr>
            <p:ph type="title" idx="4294967295"/>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Sport en gezonde voeding!</a:t>
            </a:r>
          </a:p>
        </p:txBody>
      </p:sp>
      <p:cxnSp>
        <p:nvCxnSpPr>
          <p:cNvPr id="15" name="Straight Connector 1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Afbeelding 7">
            <a:extLst>
              <a:ext uri="{FF2B5EF4-FFF2-40B4-BE49-F238E27FC236}">
                <a16:creationId xmlns:a16="http://schemas.microsoft.com/office/drawing/2014/main" id="{AB6A1430-515F-0448-B283-911CCD28CA73}"/>
              </a:ext>
            </a:extLst>
          </p:cNvPr>
          <p:cNvPicPr>
            <a:picLocks noChangeAspect="1"/>
          </p:cNvPicPr>
          <p:nvPr/>
        </p:nvPicPr>
        <p:blipFill>
          <a:blip r:embed="rId3"/>
          <a:stretch>
            <a:fillRect/>
          </a:stretch>
        </p:blipFill>
        <p:spPr>
          <a:xfrm>
            <a:off x="5234510" y="492573"/>
            <a:ext cx="6392169" cy="5880796"/>
          </a:xfrm>
          <a:prstGeom prst="rect">
            <a:avLst/>
          </a:prstGeom>
        </p:spPr>
      </p:pic>
      <p:sp>
        <p:nvSpPr>
          <p:cNvPr id="3" name="Rechthoek 2">
            <a:extLst>
              <a:ext uri="{FF2B5EF4-FFF2-40B4-BE49-F238E27FC236}">
                <a16:creationId xmlns:a16="http://schemas.microsoft.com/office/drawing/2014/main" id="{C0F42745-C74B-C143-9257-733ABCC2FFBA}"/>
              </a:ext>
            </a:extLst>
          </p:cNvPr>
          <p:cNvSpPr/>
          <p:nvPr/>
        </p:nvSpPr>
        <p:spPr>
          <a:xfrm>
            <a:off x="9010829" y="6086298"/>
            <a:ext cx="122565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Bron: </a:t>
            </a:r>
            <a:r>
              <a:rPr kumimoji="0" lang="nl-NL" sz="1800" b="0" i="0" u="sng" strike="noStrike" kern="1200" cap="none" spc="0" normalizeH="0" baseline="0" noProof="0" dirty="0">
                <a:ln>
                  <a:noFill/>
                </a:ln>
                <a:solidFill>
                  <a:srgbClr val="0563C1"/>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4"/>
              </a:rPr>
              <a:t>VSN</a:t>
            </a:r>
            <a:endParaRPr kumimoji="0" lang="nl-NL"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2">
            <a:extLst>
              <a:ext uri="{FF2B5EF4-FFF2-40B4-BE49-F238E27FC236}">
                <a16:creationId xmlns:a16="http://schemas.microsoft.com/office/drawing/2014/main" id="{FDFFD328-9AE8-3540-B6FB-0F3800F24BC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848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buiten, gras, weg, persoon&#10;&#10;Automatisch gegenereerde beschrijving">
            <a:extLst>
              <a:ext uri="{FF2B5EF4-FFF2-40B4-BE49-F238E27FC236}">
                <a16:creationId xmlns:a16="http://schemas.microsoft.com/office/drawing/2014/main" id="{21F96D91-3217-834C-816C-3D697E007E1E}"/>
              </a:ext>
            </a:extLst>
          </p:cNvPr>
          <p:cNvPicPr>
            <a:picLocks noChangeAspect="1"/>
          </p:cNvPicPr>
          <p:nvPr/>
        </p:nvPicPr>
        <p:blipFill>
          <a:blip r:embed="rId3"/>
          <a:stretch>
            <a:fillRect/>
          </a:stretch>
        </p:blipFill>
        <p:spPr>
          <a:xfrm>
            <a:off x="1197047" y="1430181"/>
            <a:ext cx="2668422" cy="3997637"/>
          </a:xfrm>
          <a:prstGeom prst="rect">
            <a:avLst/>
          </a:prstGeom>
        </p:spPr>
      </p:pic>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Belang van een gezonde energiebalans!</a:t>
            </a:r>
          </a:p>
        </p:txBody>
      </p:sp>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0288" y="2216741"/>
            <a:ext cx="5455917" cy="2837076"/>
          </a:xfrm>
          <a:prstGeom prst="rect">
            <a:avLst/>
          </a:prstGeom>
        </p:spPr>
      </p:pic>
    </p:spTree>
    <p:extLst>
      <p:ext uri="{BB962C8B-B14F-4D97-AF65-F5344CB8AC3E}">
        <p14:creationId xmlns:p14="http://schemas.microsoft.com/office/powerpoint/2010/main" val="2358342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8" name="Straight Connector 87">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000">
                <a:solidFill>
                  <a:srgbClr val="FFFFFF"/>
                </a:solidFill>
              </a:rPr>
              <a:t>Wat weet je over gezonde basisvoeding?</a:t>
            </a:r>
          </a:p>
        </p:txBody>
      </p:sp>
      <p:pic>
        <p:nvPicPr>
          <p:cNvPr id="6" name="Afbeelding 5" descr="Afbeelding met tekening&#10;&#10;Automatisch gegenereerde beschrijving">
            <a:extLst>
              <a:ext uri="{FF2B5EF4-FFF2-40B4-BE49-F238E27FC236}">
                <a16:creationId xmlns:a16="http://schemas.microsoft.com/office/drawing/2014/main" id="{F5EA9FA6-E0A6-7649-8F2E-EED5400E54EF}"/>
              </a:ext>
            </a:extLst>
          </p:cNvPr>
          <p:cNvPicPr>
            <a:picLocks noChangeAspect="1"/>
          </p:cNvPicPr>
          <p:nvPr/>
        </p:nvPicPr>
        <p:blipFill>
          <a:blip r:embed="rId3"/>
          <a:stretch>
            <a:fillRect/>
          </a:stretch>
        </p:blipFill>
        <p:spPr>
          <a:xfrm>
            <a:off x="320040" y="1154688"/>
            <a:ext cx="3425609" cy="2303722"/>
          </a:xfrm>
          <a:prstGeom prst="rect">
            <a:avLst/>
          </a:prstGeom>
        </p:spPr>
      </p:pic>
      <p:pic>
        <p:nvPicPr>
          <p:cNvPr id="3" name="Afbeelding 2" descr="Afbeelding met object&#10;&#10;Automatisch gegenereerde beschrijving">
            <a:extLst>
              <a:ext uri="{FF2B5EF4-FFF2-40B4-BE49-F238E27FC236}">
                <a16:creationId xmlns:a16="http://schemas.microsoft.com/office/drawing/2014/main" id="{94418C3B-82F5-F14C-A6FF-5645E1697214}"/>
              </a:ext>
            </a:extLst>
          </p:cNvPr>
          <p:cNvPicPr>
            <a:picLocks noChangeAspect="1"/>
          </p:cNvPicPr>
          <p:nvPr/>
        </p:nvPicPr>
        <p:blipFill rotWithShape="1">
          <a:blip r:embed="rId4"/>
          <a:srcRect l="17338" r="20339" b="1"/>
          <a:stretch/>
        </p:blipFill>
        <p:spPr>
          <a:xfrm>
            <a:off x="4385729" y="589878"/>
            <a:ext cx="3433324" cy="3433342"/>
          </a:xfrm>
          <a:prstGeom prst="rect">
            <a:avLst/>
          </a:prstGeom>
        </p:spPr>
      </p:pic>
      <p:cxnSp>
        <p:nvCxnSpPr>
          <p:cNvPr id="92" name="Straight Connector 91">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Afbeelding 3" descr="Afbeelding met teken, buiten&#10;&#10;Automatisch gegenereerde beschrijving">
            <a:extLst>
              <a:ext uri="{FF2B5EF4-FFF2-40B4-BE49-F238E27FC236}">
                <a16:creationId xmlns:a16="http://schemas.microsoft.com/office/drawing/2014/main" id="{36D7A02E-50F2-D24B-BCD9-E8A6EED108E5}"/>
              </a:ext>
            </a:extLst>
          </p:cNvPr>
          <p:cNvPicPr>
            <a:picLocks noChangeAspect="1"/>
          </p:cNvPicPr>
          <p:nvPr/>
        </p:nvPicPr>
        <p:blipFill rotWithShape="1">
          <a:blip r:embed="rId5">
            <a:extLst>
              <a:ext uri="{28A0092B-C50C-407E-A947-70E740481C1C}">
                <a14:useLocalDpi xmlns:a14="http://schemas.microsoft.com/office/drawing/2010/main" val="0"/>
              </a:ext>
            </a:extLst>
          </a:blip>
          <a:stretch/>
        </p:blipFill>
        <p:spPr>
          <a:xfrm>
            <a:off x="8449725" y="616905"/>
            <a:ext cx="3423916" cy="3423916"/>
          </a:xfrm>
          <a:prstGeom prst="rect">
            <a:avLst/>
          </a:prstGeom>
        </p:spPr>
      </p:pic>
      <p:cxnSp>
        <p:nvCxnSpPr>
          <p:cNvPr id="94" name="Straight Connector 93">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28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82947A5-794C-C746-A1AC-71649636BEA1}"/>
              </a:ext>
            </a:extLst>
          </p:cNvPr>
          <p:cNvSpPr>
            <a:spLocks noGrp="1"/>
          </p:cNvSpPr>
          <p:nvPr>
            <p:ph type="title"/>
          </p:nvPr>
        </p:nvSpPr>
        <p:spPr>
          <a:xfrm>
            <a:off x="526073" y="4756638"/>
            <a:ext cx="11139854" cy="930447"/>
          </a:xfrm>
        </p:spPr>
        <p:txBody>
          <a:bodyPr vert="horz" lIns="91440" tIns="45720" rIns="91440" bIns="45720" rtlCol="0" anchor="b">
            <a:normAutofit/>
          </a:bodyPr>
          <a:lstStyle/>
          <a:p>
            <a:pPr algn="ctr"/>
            <a:r>
              <a:rPr lang="en-US" sz="5400" kern="1200" dirty="0" err="1">
                <a:solidFill>
                  <a:srgbClr val="FFFFFF"/>
                </a:solidFill>
                <a:latin typeface="+mj-lt"/>
                <a:ea typeface="+mj-ea"/>
                <a:cs typeface="+mj-cs"/>
              </a:rPr>
              <a:t>Belangrijkste</a:t>
            </a:r>
            <a:r>
              <a:rPr lang="en-US" sz="5400" kern="1200" dirty="0">
                <a:solidFill>
                  <a:srgbClr val="FFFFFF"/>
                </a:solidFill>
                <a:latin typeface="+mj-lt"/>
                <a:ea typeface="+mj-ea"/>
                <a:cs typeface="+mj-cs"/>
              </a:rPr>
              <a:t> </a:t>
            </a:r>
            <a:r>
              <a:rPr lang="en-US" sz="5400" kern="1200" dirty="0" err="1">
                <a:solidFill>
                  <a:srgbClr val="FFFFFF"/>
                </a:solidFill>
                <a:latin typeface="+mj-lt"/>
                <a:ea typeface="+mj-ea"/>
                <a:cs typeface="+mj-cs"/>
              </a:rPr>
              <a:t>brandstof</a:t>
            </a:r>
            <a:r>
              <a:rPr lang="en-US" sz="5400" kern="1200" dirty="0">
                <a:solidFill>
                  <a:srgbClr val="FFFFFF"/>
                </a:solidFill>
                <a:latin typeface="+mj-lt"/>
                <a:ea typeface="+mj-ea"/>
                <a:cs typeface="+mj-cs"/>
              </a:rPr>
              <a:t>!</a:t>
            </a:r>
          </a:p>
        </p:txBody>
      </p:sp>
      <p:pic>
        <p:nvPicPr>
          <p:cNvPr id="7" name="Tijdelijke aanduiding voor inhoud 4">
            <a:extLst>
              <a:ext uri="{FF2B5EF4-FFF2-40B4-BE49-F238E27FC236}">
                <a16:creationId xmlns:a16="http://schemas.microsoft.com/office/drawing/2014/main" id="{F1B1DE4F-C202-8E41-8718-4089B51791DF}"/>
              </a:ext>
            </a:extLst>
          </p:cNvPr>
          <p:cNvPicPr>
            <a:picLocks noGrp="1" noChangeAspect="1"/>
          </p:cNvPicPr>
          <p:nvPr>
            <p:ph idx="1"/>
          </p:nvPr>
        </p:nvPicPr>
        <p:blipFill>
          <a:blip r:embed="rId3"/>
          <a:stretch>
            <a:fillRect/>
          </a:stretch>
        </p:blipFill>
        <p:spPr>
          <a:xfrm>
            <a:off x="2870341" y="307731"/>
            <a:ext cx="6396218" cy="3997637"/>
          </a:xfrm>
          <a:prstGeom prst="rect">
            <a:avLst/>
          </a:prstGeom>
        </p:spPr>
      </p:pic>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415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93B0A9-072D-754D-8224-B99D827482B5}"/>
              </a:ext>
            </a:extLst>
          </p:cNvPr>
          <p:cNvSpPr>
            <a:spLocks noGrp="1"/>
          </p:cNvSpPr>
          <p:nvPr>
            <p:ph type="title"/>
          </p:nvPr>
        </p:nvSpPr>
        <p:spPr>
          <a:xfrm>
            <a:off x="5202621" y="4665605"/>
            <a:ext cx="6638806" cy="1292433"/>
          </a:xfrm>
        </p:spPr>
        <p:txBody>
          <a:bodyPr vert="horz" lIns="91440" tIns="45720" rIns="91440" bIns="45720" rtlCol="0" anchor="ctr">
            <a:normAutofit/>
          </a:bodyPr>
          <a:lstStyle/>
          <a:p>
            <a:r>
              <a:rPr lang="en-US" sz="4800" kern="1200">
                <a:solidFill>
                  <a:schemeClr val="tx1"/>
                </a:solidFill>
                <a:latin typeface="+mj-lt"/>
                <a:ea typeface="+mj-ea"/>
                <a:cs typeface="+mj-cs"/>
              </a:rPr>
              <a:t>Goedemorgen!</a:t>
            </a:r>
          </a:p>
        </p:txBody>
      </p:sp>
      <p:pic>
        <p:nvPicPr>
          <p:cNvPr id="6" name="Afbeelding 5">
            <a:extLst>
              <a:ext uri="{FF2B5EF4-FFF2-40B4-BE49-F238E27FC236}">
                <a16:creationId xmlns:a16="http://schemas.microsoft.com/office/drawing/2014/main" id="{6E89F917-9B47-134E-92BA-B64129E7EBE8}"/>
              </a:ext>
            </a:extLst>
          </p:cNvPr>
          <p:cNvPicPr>
            <a:picLocks noChangeAspect="1"/>
          </p:cNvPicPr>
          <p:nvPr/>
        </p:nvPicPr>
        <p:blipFill rotWithShape="1">
          <a:blip r:embed="rId2"/>
          <a:srcRect l="15200" r="-2" b="-2"/>
          <a:stretch/>
        </p:blipFill>
        <p:spPr>
          <a:xfrm>
            <a:off x="20" y="1"/>
            <a:ext cx="4848284" cy="4359438"/>
          </a:xfrm>
          <a:prstGeom prst="rect">
            <a:avLst/>
          </a:prstGeom>
        </p:spPr>
      </p:pic>
      <p:pic>
        <p:nvPicPr>
          <p:cNvPr id="7" name="Afbeelding 6" descr="Afbeelding met tekening, voedsel&#10;&#10;Automatisch gegenereerde beschrijving">
            <a:extLst>
              <a:ext uri="{FF2B5EF4-FFF2-40B4-BE49-F238E27FC236}">
                <a16:creationId xmlns:a16="http://schemas.microsoft.com/office/drawing/2014/main" id="{CB49F88B-3C5D-B940-8133-3A8566D7EC68}"/>
              </a:ext>
            </a:extLst>
          </p:cNvPr>
          <p:cNvPicPr>
            <a:picLocks noChangeAspect="1"/>
          </p:cNvPicPr>
          <p:nvPr/>
        </p:nvPicPr>
        <p:blipFill rotWithShape="1">
          <a:blip r:embed="rId3"/>
          <a:srcRect t="3701" r="-1" b="18102"/>
          <a:stretch/>
        </p:blipFill>
        <p:spPr>
          <a:xfrm>
            <a:off x="4972050" y="-1"/>
            <a:ext cx="7216902" cy="4359440"/>
          </a:xfrm>
          <a:prstGeom prst="rect">
            <a:avLst/>
          </a:prstGeom>
        </p:spPr>
      </p:pic>
      <p:sp>
        <p:nvSpPr>
          <p:cNvPr id="3" name="Rechthoek 2">
            <a:extLst>
              <a:ext uri="{FF2B5EF4-FFF2-40B4-BE49-F238E27FC236}">
                <a16:creationId xmlns:a16="http://schemas.microsoft.com/office/drawing/2014/main" id="{E4B758D5-C048-4F46-A1BF-8472D7C49E24}"/>
              </a:ext>
            </a:extLst>
          </p:cNvPr>
          <p:cNvSpPr/>
          <p:nvPr/>
        </p:nvSpPr>
        <p:spPr>
          <a:xfrm>
            <a:off x="4428901" y="5958038"/>
            <a:ext cx="3092963" cy="646331"/>
          </a:xfrm>
          <a:prstGeom prst="rect">
            <a:avLst/>
          </a:prstGeom>
        </p:spPr>
        <p:txBody>
          <a:bodyPr wrap="none">
            <a:spAutoFit/>
          </a:bodyPr>
          <a:lstStyle/>
          <a:p>
            <a:r>
              <a:rPr lang="nl-NL" dirty="0">
                <a:hlinkClick r:id="rId4"/>
              </a:rPr>
              <a:t>Interessante oefeningen online</a:t>
            </a:r>
            <a:endParaRPr lang="nl-NL" dirty="0"/>
          </a:p>
          <a:p>
            <a:endParaRPr lang="nl-NL" dirty="0"/>
          </a:p>
        </p:txBody>
      </p:sp>
    </p:spTree>
    <p:extLst>
      <p:ext uri="{BB962C8B-B14F-4D97-AF65-F5344CB8AC3E}">
        <p14:creationId xmlns:p14="http://schemas.microsoft.com/office/powerpoint/2010/main" val="173993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err="1">
                <a:solidFill>
                  <a:srgbClr val="FFFFFF"/>
                </a:solidFill>
                <a:latin typeface="+mj-lt"/>
                <a:ea typeface="+mj-ea"/>
                <a:cs typeface="+mj-cs"/>
              </a:rPr>
              <a:t>Bloedglucosespiegel</a:t>
            </a:r>
            <a:endParaRPr lang="en-US" sz="5400" kern="1200" dirty="0">
              <a:solidFill>
                <a:srgbClr val="FFFFFF"/>
              </a:solidFill>
              <a:latin typeface="+mj-lt"/>
              <a:ea typeface="+mj-ea"/>
              <a:cs typeface="+mj-cs"/>
            </a:endParaRPr>
          </a:p>
        </p:txBody>
      </p:sp>
      <p:sp>
        <p:nvSpPr>
          <p:cNvPr id="3" name="Tijdelijke aanduiding voor inhoud 2"/>
          <p:cNvSpPr>
            <a:spLocks noGrp="1"/>
          </p:cNvSpPr>
          <p:nvPr>
            <p:ph idx="1"/>
          </p:nvPr>
        </p:nvSpPr>
        <p:spPr>
          <a:xfrm>
            <a:off x="1524000" y="1525638"/>
            <a:ext cx="9144000" cy="420001"/>
          </a:xfrm>
        </p:spPr>
        <p:txBody>
          <a:bodyPr vert="horz" lIns="91440" tIns="45720" rIns="91440" bIns="45720" rtlCol="0">
            <a:normAutofit/>
          </a:bodyPr>
          <a:lstStyle/>
          <a:p>
            <a:pPr marL="0" indent="0" algn="ctr">
              <a:buNone/>
            </a:pPr>
            <a:r>
              <a:rPr lang="en-US" sz="2000" kern="1200">
                <a:solidFill>
                  <a:srgbClr val="00BBEA"/>
                </a:solidFill>
                <a:latin typeface="+mn-lt"/>
                <a:ea typeface="+mn-ea"/>
                <a:cs typeface="+mn-cs"/>
              </a:rPr>
              <a:t>Glycemische index ( hoe snel stijgt de bloedglucosespiegel van een product)</a:t>
            </a:r>
          </a:p>
        </p:txBody>
      </p:sp>
      <p:cxnSp>
        <p:nvCxnSpPr>
          <p:cNvPr id="36" name="Straight Connector 3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3"/>
          <p:cNvPicPr>
            <a:picLocks noChangeAspect="1"/>
          </p:cNvPicPr>
          <p:nvPr/>
        </p:nvPicPr>
        <p:blipFill rotWithShape="1">
          <a:blip r:embed="rId3">
            <a:extLst>
              <a:ext uri="{28A0092B-C50C-407E-A947-70E740481C1C}">
                <a14:useLocalDpi xmlns:a14="http://schemas.microsoft.com/office/drawing/2010/main" val="0"/>
              </a:ext>
            </a:extLst>
          </a:blip>
          <a:srcRect t="11304" b="5670"/>
          <a:stretch/>
        </p:blipFill>
        <p:spPr>
          <a:xfrm>
            <a:off x="2515003" y="2509911"/>
            <a:ext cx="7106894" cy="3997637"/>
          </a:xfrm>
          <a:prstGeom prst="rect">
            <a:avLst/>
          </a:prstGeom>
        </p:spPr>
      </p:pic>
    </p:spTree>
    <p:extLst>
      <p:ext uri="{BB962C8B-B14F-4D97-AF65-F5344CB8AC3E}">
        <p14:creationId xmlns:p14="http://schemas.microsoft.com/office/powerpoint/2010/main" val="2356807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1085FEC2-479F-5642-8409-4025EA534A61}"/>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3700" kern="1200" dirty="0" err="1">
                <a:solidFill>
                  <a:srgbClr val="FFFFFF"/>
                </a:solidFill>
                <a:latin typeface="+mj-lt"/>
                <a:ea typeface="+mj-ea"/>
                <a:cs typeface="+mj-cs"/>
              </a:rPr>
              <a:t>Insuline</a:t>
            </a:r>
            <a:r>
              <a:rPr lang="en-US" sz="3700" kern="1200" dirty="0">
                <a:solidFill>
                  <a:srgbClr val="FFFFFF"/>
                </a:solidFill>
                <a:latin typeface="+mj-lt"/>
                <a:ea typeface="+mj-ea"/>
                <a:cs typeface="+mj-cs"/>
              </a:rPr>
              <a:t>, glucagon </a:t>
            </a:r>
            <a:r>
              <a:rPr lang="en-US" sz="3700" kern="1200" dirty="0" err="1">
                <a:solidFill>
                  <a:srgbClr val="FFFFFF"/>
                </a:solidFill>
                <a:latin typeface="+mj-lt"/>
                <a:ea typeface="+mj-ea"/>
                <a:cs typeface="+mj-cs"/>
              </a:rPr>
              <a:t>glycogeen</a:t>
            </a:r>
            <a:r>
              <a:rPr lang="en-US" sz="3700" kern="1200" dirty="0">
                <a:solidFill>
                  <a:srgbClr val="FFFFFF"/>
                </a:solidFill>
                <a:latin typeface="+mj-lt"/>
                <a:ea typeface="+mj-ea"/>
                <a:cs typeface="+mj-cs"/>
              </a:rPr>
              <a:t>,</a:t>
            </a:r>
            <a:br>
              <a:rPr lang="en-US" sz="3700" kern="1200" dirty="0">
                <a:solidFill>
                  <a:srgbClr val="FFFFFF"/>
                </a:solidFill>
                <a:latin typeface="+mj-lt"/>
                <a:ea typeface="+mj-ea"/>
                <a:cs typeface="+mj-cs"/>
              </a:rPr>
            </a:br>
            <a:r>
              <a:rPr lang="en-US" sz="3700" kern="1200" dirty="0" err="1">
                <a:solidFill>
                  <a:srgbClr val="FFFFFF"/>
                </a:solidFill>
                <a:latin typeface="+mj-lt"/>
                <a:ea typeface="+mj-ea"/>
                <a:cs typeface="+mj-cs"/>
              </a:rPr>
              <a:t>nuchter</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trainen</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en</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vetverbranding</a:t>
            </a:r>
            <a:endParaRPr lang="en-US" sz="3700" kern="1200" dirty="0">
              <a:solidFill>
                <a:srgbClr val="FFFFFF"/>
              </a:solidFill>
              <a:latin typeface="+mj-lt"/>
              <a:ea typeface="+mj-ea"/>
              <a:cs typeface="+mj-cs"/>
            </a:endParaRPr>
          </a:p>
        </p:txBody>
      </p:sp>
      <p:cxnSp>
        <p:nvCxnSpPr>
          <p:cNvPr id="24" name="Straight Connector 2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descr="Afbeelding met tekst, kaart&#10;&#10;Automatisch gegenereerde beschrijving">
            <a:extLst>
              <a:ext uri="{FF2B5EF4-FFF2-40B4-BE49-F238E27FC236}">
                <a16:creationId xmlns:a16="http://schemas.microsoft.com/office/drawing/2014/main" id="{773E0B12-16A3-9642-B71B-4E9D525AA70E}"/>
              </a:ext>
            </a:extLst>
          </p:cNvPr>
          <p:cNvPicPr>
            <a:picLocks noGrp="1" noChangeAspect="1"/>
          </p:cNvPicPr>
          <p:nvPr>
            <p:ph idx="1"/>
          </p:nvPr>
        </p:nvPicPr>
        <p:blipFill>
          <a:blip r:embed="rId3"/>
          <a:stretch>
            <a:fillRect/>
          </a:stretch>
        </p:blipFill>
        <p:spPr>
          <a:xfrm>
            <a:off x="6120741" y="492573"/>
            <a:ext cx="4619706" cy="5880796"/>
          </a:xfrm>
          <a:prstGeom prst="rect">
            <a:avLst/>
          </a:prstGeom>
        </p:spPr>
      </p:pic>
    </p:spTree>
    <p:extLst>
      <p:ext uri="{BB962C8B-B14F-4D97-AF65-F5344CB8AC3E}">
        <p14:creationId xmlns:p14="http://schemas.microsoft.com/office/powerpoint/2010/main" val="3307572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824A2430-FA75-2C49-8413-761D48C0E353}"/>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100" kern="1200" dirty="0" err="1">
                <a:solidFill>
                  <a:srgbClr val="000000"/>
                </a:solidFill>
                <a:latin typeface="+mj-lt"/>
                <a:ea typeface="+mj-ea"/>
                <a:cs typeface="+mj-cs"/>
              </a:rPr>
              <a:t>Duurtraining</a:t>
            </a:r>
            <a:br>
              <a:rPr lang="en-US" sz="4100" kern="1200" dirty="0">
                <a:solidFill>
                  <a:srgbClr val="000000"/>
                </a:solidFill>
                <a:latin typeface="+mj-lt"/>
                <a:ea typeface="+mj-ea"/>
                <a:cs typeface="+mj-cs"/>
              </a:rPr>
            </a:br>
            <a:endParaRPr lang="en-US" sz="4100" kern="1200" dirty="0">
              <a:solidFill>
                <a:srgbClr val="000000"/>
              </a:solidFill>
              <a:latin typeface="+mj-lt"/>
              <a:ea typeface="+mj-ea"/>
              <a:cs typeface="+mj-cs"/>
            </a:endParaRPr>
          </a:p>
        </p:txBody>
      </p:sp>
      <p:sp>
        <p:nvSpPr>
          <p:cNvPr id="4" name="Tijdelijke aanduiding voor tekst 3">
            <a:extLst>
              <a:ext uri="{FF2B5EF4-FFF2-40B4-BE49-F238E27FC236}">
                <a16:creationId xmlns:a16="http://schemas.microsoft.com/office/drawing/2014/main" id="{7B6D3548-3D47-3347-B3E5-6900AB36085C}"/>
              </a:ext>
            </a:extLst>
          </p:cNvPr>
          <p:cNvSpPr>
            <a:spLocks noGrp="1"/>
          </p:cNvSpPr>
          <p:nvPr>
            <p:ph type="body" idx="1"/>
          </p:nvPr>
        </p:nvSpPr>
        <p:spPr>
          <a:xfrm>
            <a:off x="6590966" y="3428999"/>
            <a:ext cx="4805691" cy="838831"/>
          </a:xfrm>
        </p:spPr>
        <p:txBody>
          <a:bodyPr vert="horz" lIns="91440" tIns="45720" rIns="91440" bIns="45720" rtlCol="0" anchor="b">
            <a:normAutofit/>
          </a:bodyPr>
          <a:lstStyle/>
          <a:p>
            <a:endParaRPr lang="en-US" sz="1800" kern="1200">
              <a:solidFill>
                <a:srgbClr val="000000"/>
              </a:solidFill>
              <a:latin typeface="+mn-lt"/>
              <a:ea typeface="+mn-ea"/>
              <a:cs typeface="+mn-cs"/>
            </a:endParaRPr>
          </a:p>
        </p:txBody>
      </p:sp>
      <p:sp>
        <p:nvSpPr>
          <p:cNvPr id="15"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descr="Hartslag">
            <a:extLst>
              <a:ext uri="{FF2B5EF4-FFF2-40B4-BE49-F238E27FC236}">
                <a16:creationId xmlns:a16="http://schemas.microsoft.com/office/drawing/2014/main" id="{AF697CF7-0041-41AE-B625-72D3D1CEAD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618241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B1ECE56-B636-BC4D-9CCD-CA4D3A31B535}"/>
              </a:ext>
            </a:extLst>
          </p:cNvPr>
          <p:cNvSpPr>
            <a:spLocks noGrp="1"/>
          </p:cNvSpPr>
          <p:nvPr>
            <p:ph type="title"/>
          </p:nvPr>
        </p:nvSpPr>
        <p:spPr>
          <a:xfrm>
            <a:off x="863029" y="1012004"/>
            <a:ext cx="3416158" cy="4795408"/>
          </a:xfrm>
        </p:spPr>
        <p:txBody>
          <a:bodyPr>
            <a:normAutofit/>
          </a:bodyPr>
          <a:lstStyle/>
          <a:p>
            <a:r>
              <a:rPr lang="nl-NL">
                <a:solidFill>
                  <a:srgbClr val="FFFFFF"/>
                </a:solidFill>
              </a:rPr>
              <a:t>Vooraf</a:t>
            </a:r>
          </a:p>
        </p:txBody>
      </p:sp>
      <p:graphicFrame>
        <p:nvGraphicFramePr>
          <p:cNvPr id="6" name="Tijdelijke aanduiding voor inhoud 3">
            <a:extLst>
              <a:ext uri="{FF2B5EF4-FFF2-40B4-BE49-F238E27FC236}">
                <a16:creationId xmlns:a16="http://schemas.microsoft.com/office/drawing/2014/main" id="{0D6AD45E-EB9E-4CFF-9BD3-C1127099BDBB}"/>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107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1E2BF15E-7FFA-4C4E-B9ED-5B359488CBC3}"/>
              </a:ext>
            </a:extLst>
          </p:cNvPr>
          <p:cNvSpPr>
            <a:spLocks noGrp="1"/>
          </p:cNvSpPr>
          <p:nvPr>
            <p:ph type="title"/>
          </p:nvPr>
        </p:nvSpPr>
        <p:spPr>
          <a:xfrm>
            <a:off x="863029" y="1012004"/>
            <a:ext cx="3416158" cy="4795408"/>
          </a:xfrm>
        </p:spPr>
        <p:txBody>
          <a:bodyPr>
            <a:normAutofit/>
          </a:bodyPr>
          <a:lstStyle/>
          <a:p>
            <a:r>
              <a:rPr lang="nl-NL">
                <a:solidFill>
                  <a:srgbClr val="FFFFFF"/>
                </a:solidFill>
              </a:rPr>
              <a:t>Tijdens</a:t>
            </a:r>
          </a:p>
        </p:txBody>
      </p:sp>
      <p:graphicFrame>
        <p:nvGraphicFramePr>
          <p:cNvPr id="6" name="Tijdelijke aanduiding voor inhoud 2">
            <a:extLst>
              <a:ext uri="{FF2B5EF4-FFF2-40B4-BE49-F238E27FC236}">
                <a16:creationId xmlns:a16="http://schemas.microsoft.com/office/drawing/2014/main" id="{956A3FA9-E812-4FDB-BFA5-9D549A6BB3D3}"/>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4635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F42B330-44A7-1F4C-B3B2-9FA5220E0474}"/>
              </a:ext>
            </a:extLst>
          </p:cNvPr>
          <p:cNvSpPr>
            <a:spLocks noGrp="1"/>
          </p:cNvSpPr>
          <p:nvPr>
            <p:ph type="title"/>
          </p:nvPr>
        </p:nvSpPr>
        <p:spPr>
          <a:xfrm>
            <a:off x="863029" y="1012004"/>
            <a:ext cx="3416158" cy="4795408"/>
          </a:xfrm>
        </p:spPr>
        <p:txBody>
          <a:bodyPr>
            <a:normAutofit/>
          </a:bodyPr>
          <a:lstStyle/>
          <a:p>
            <a:r>
              <a:rPr lang="nl-NL" dirty="0">
                <a:solidFill>
                  <a:srgbClr val="FFFFFF"/>
                </a:solidFill>
              </a:rPr>
              <a:t>Na</a:t>
            </a:r>
          </a:p>
        </p:txBody>
      </p:sp>
      <p:graphicFrame>
        <p:nvGraphicFramePr>
          <p:cNvPr id="5" name="Tijdelijke aanduiding voor inhoud 2">
            <a:extLst>
              <a:ext uri="{FF2B5EF4-FFF2-40B4-BE49-F238E27FC236}">
                <a16:creationId xmlns:a16="http://schemas.microsoft.com/office/drawing/2014/main" id="{1EAD2AB5-0CA8-43B7-9E7A-248EBE6C97E6}"/>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1952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75A0DA9-3A50-B545-912A-FA26063BA492}"/>
              </a:ext>
            </a:extLst>
          </p:cNvPr>
          <p:cNvSpPr>
            <a:spLocks noGrp="1"/>
          </p:cNvSpPr>
          <p:nvPr>
            <p:ph type="title"/>
          </p:nvPr>
        </p:nvSpPr>
        <p:spPr>
          <a:xfrm>
            <a:off x="821516" y="640263"/>
            <a:ext cx="6204984" cy="1344975"/>
          </a:xfrm>
        </p:spPr>
        <p:txBody>
          <a:bodyPr vert="horz" lIns="91440" tIns="45720" rIns="91440" bIns="45720" rtlCol="0" anchor="ctr">
            <a:normAutofit/>
          </a:bodyPr>
          <a:lstStyle/>
          <a:p>
            <a:r>
              <a:rPr lang="en-US" sz="4000"/>
              <a:t>Vocht en sportdranken</a:t>
            </a:r>
          </a:p>
        </p:txBody>
      </p:sp>
      <p:sp>
        <p:nvSpPr>
          <p:cNvPr id="6" name="Tijdelijke aanduiding voor inhoud 5">
            <a:extLst>
              <a:ext uri="{FF2B5EF4-FFF2-40B4-BE49-F238E27FC236}">
                <a16:creationId xmlns:a16="http://schemas.microsoft.com/office/drawing/2014/main" id="{00B68FC5-7084-1A42-97E6-35FD96BAEEE6}"/>
              </a:ext>
            </a:extLst>
          </p:cNvPr>
          <p:cNvSpPr>
            <a:spLocks noGrp="1"/>
          </p:cNvSpPr>
          <p:nvPr>
            <p:ph sz="half" idx="2"/>
          </p:nvPr>
        </p:nvSpPr>
        <p:spPr>
          <a:xfrm>
            <a:off x="821515" y="2121762"/>
            <a:ext cx="6204984" cy="3626917"/>
          </a:xfrm>
        </p:spPr>
        <p:txBody>
          <a:bodyPr vert="horz" lIns="91440" tIns="45720" rIns="91440" bIns="45720" rtlCol="0">
            <a:normAutofit/>
          </a:bodyPr>
          <a:lstStyle/>
          <a:p>
            <a:r>
              <a:rPr lang="en-US" sz="2400"/>
              <a:t>Basis vooraf</a:t>
            </a:r>
          </a:p>
          <a:p>
            <a:r>
              <a:rPr lang="en-US" sz="2400"/>
              <a:t>0,7 tot 1 liter vocht per uur aanvullen tijdens training/wedstrijden</a:t>
            </a:r>
          </a:p>
          <a:p>
            <a:r>
              <a:rPr lang="en-US" sz="2400"/>
              <a:t>1,25 tot 1,5 liter vocht aanvullen per verloren kg lichaamsgewicht</a:t>
            </a:r>
          </a:p>
          <a:p>
            <a:r>
              <a:rPr lang="en-US" sz="2400"/>
              <a:t>Kleur urine</a:t>
            </a:r>
          </a:p>
          <a:p>
            <a:r>
              <a:rPr lang="en-US" sz="2400"/>
              <a:t>Sportdranken</a:t>
            </a:r>
          </a:p>
        </p:txBody>
      </p:sp>
      <p:pic>
        <p:nvPicPr>
          <p:cNvPr id="8" name="Afbeelding 7" descr="Afbeelding met schermafbeelding&#10;&#10;Automatisch gegenereerde beschrijving">
            <a:extLst>
              <a:ext uri="{FF2B5EF4-FFF2-40B4-BE49-F238E27FC236}">
                <a16:creationId xmlns:a16="http://schemas.microsoft.com/office/drawing/2014/main" id="{075698EA-C9D5-0043-AB7C-28F156249C47}"/>
              </a:ext>
            </a:extLst>
          </p:cNvPr>
          <p:cNvPicPr>
            <a:picLocks noChangeAspect="1"/>
          </p:cNvPicPr>
          <p:nvPr/>
        </p:nvPicPr>
        <p:blipFill>
          <a:blip r:embed="rId3"/>
          <a:stretch>
            <a:fillRect/>
          </a:stretch>
        </p:blipFill>
        <p:spPr>
          <a:xfrm>
            <a:off x="7829551" y="373683"/>
            <a:ext cx="4042409" cy="2152451"/>
          </a:xfrm>
          <a:prstGeom prst="rect">
            <a:avLst/>
          </a:prstGeom>
        </p:spPr>
      </p:pic>
      <p:pic>
        <p:nvPicPr>
          <p:cNvPr id="4" name="Tijdelijke aanduiding voor inhoud 3" descr="Afbeelding met fles, voedsel&#10;&#10;Automatisch gegenereerde beschrijving">
            <a:extLst>
              <a:ext uri="{FF2B5EF4-FFF2-40B4-BE49-F238E27FC236}">
                <a16:creationId xmlns:a16="http://schemas.microsoft.com/office/drawing/2014/main" id="{EA34C60E-1802-BE4C-BF7C-F8C2BE07FE57}"/>
              </a:ext>
            </a:extLst>
          </p:cNvPr>
          <p:cNvPicPr>
            <a:picLocks noGrp="1" noChangeAspect="1"/>
          </p:cNvPicPr>
          <p:nvPr>
            <p:ph sz="half" idx="1"/>
          </p:nvPr>
        </p:nvPicPr>
        <p:blipFill>
          <a:blip r:embed="rId4"/>
          <a:stretch>
            <a:fillRect/>
          </a:stretch>
        </p:blipFill>
        <p:spPr>
          <a:xfrm>
            <a:off x="7829551" y="3351808"/>
            <a:ext cx="4042410" cy="2343227"/>
          </a:xfrm>
          <a:prstGeom prst="rect">
            <a:avLst/>
          </a:prstGeom>
        </p:spPr>
      </p:pic>
    </p:spTree>
    <p:extLst>
      <p:ext uri="{BB962C8B-B14F-4D97-AF65-F5344CB8AC3E}">
        <p14:creationId xmlns:p14="http://schemas.microsoft.com/office/powerpoint/2010/main" val="251252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245899A-CE78-F745-BB06-C5284ADAFC97}"/>
              </a:ext>
            </a:extLst>
          </p:cNvPr>
          <p:cNvSpPr>
            <a:spLocks noGrp="1"/>
          </p:cNvSpPr>
          <p:nvPr>
            <p:ph type="title"/>
          </p:nvPr>
        </p:nvSpPr>
        <p:spPr>
          <a:xfrm>
            <a:off x="6392598" y="640263"/>
            <a:ext cx="5221266" cy="1344975"/>
          </a:xfrm>
        </p:spPr>
        <p:txBody>
          <a:bodyPr vert="horz" lIns="91440" tIns="45720" rIns="91440" bIns="45720" rtlCol="0" anchor="ctr">
            <a:normAutofit/>
          </a:bodyPr>
          <a:lstStyle/>
          <a:p>
            <a:pPr algn="ctr"/>
            <a:r>
              <a:rPr lang="en-US" sz="4000" kern="1200">
                <a:solidFill>
                  <a:schemeClr val="tx1"/>
                </a:solidFill>
                <a:latin typeface="+mj-lt"/>
                <a:ea typeface="+mj-ea"/>
                <a:cs typeface="+mj-cs"/>
              </a:rPr>
              <a:t>Supplementen</a:t>
            </a:r>
          </a:p>
        </p:txBody>
      </p:sp>
      <p:pic>
        <p:nvPicPr>
          <p:cNvPr id="6" name="Tijdelijke aanduiding voor inhoud 5" descr="Afbeelding met voedsel, bord, tafel, binnen&#10;&#10;Automatisch gegenereerde beschrijving">
            <a:extLst>
              <a:ext uri="{FF2B5EF4-FFF2-40B4-BE49-F238E27FC236}">
                <a16:creationId xmlns:a16="http://schemas.microsoft.com/office/drawing/2014/main" id="{C57D504A-6EBA-8A4F-B316-4B741AD507E3}"/>
              </a:ext>
            </a:extLst>
          </p:cNvPr>
          <p:cNvPicPr>
            <a:picLocks noGrp="1" noChangeAspect="1"/>
          </p:cNvPicPr>
          <p:nvPr>
            <p:ph sz="half" idx="2"/>
          </p:nvPr>
        </p:nvPicPr>
        <p:blipFill>
          <a:blip r:embed="rId3"/>
          <a:stretch>
            <a:fillRect/>
          </a:stretch>
        </p:blipFill>
        <p:spPr>
          <a:xfrm>
            <a:off x="484632" y="492501"/>
            <a:ext cx="5126736" cy="5717549"/>
          </a:xfrm>
          <a:prstGeom prst="rect">
            <a:avLst/>
          </a:prstGeom>
        </p:spPr>
      </p:pic>
      <p:sp>
        <p:nvSpPr>
          <p:cNvPr id="3" name="Tijdelijke aanduiding voor inhoud 2">
            <a:extLst>
              <a:ext uri="{FF2B5EF4-FFF2-40B4-BE49-F238E27FC236}">
                <a16:creationId xmlns:a16="http://schemas.microsoft.com/office/drawing/2014/main" id="{AF6B7B92-F3DE-5044-A0B3-A2793BA21582}"/>
              </a:ext>
            </a:extLst>
          </p:cNvPr>
          <p:cNvSpPr>
            <a:spLocks noGrp="1"/>
          </p:cNvSpPr>
          <p:nvPr>
            <p:ph sz="half" idx="1"/>
          </p:nvPr>
        </p:nvSpPr>
        <p:spPr>
          <a:xfrm>
            <a:off x="6391903" y="2121763"/>
            <a:ext cx="5235490" cy="3773010"/>
          </a:xfrm>
        </p:spPr>
        <p:txBody>
          <a:bodyPr vert="horz" lIns="91440" tIns="45720" rIns="91440" bIns="45720" rtlCol="0">
            <a:normAutofit/>
          </a:bodyPr>
          <a:lstStyle/>
          <a:p>
            <a:r>
              <a:rPr lang="en-US" sz="2000" dirty="0" err="1"/>
              <a:t>Cafeïne</a:t>
            </a:r>
            <a:endParaRPr lang="en-US" sz="2000" dirty="0"/>
          </a:p>
          <a:p>
            <a:r>
              <a:rPr lang="en-US" sz="2000" dirty="0" err="1"/>
              <a:t>Bietensap</a:t>
            </a:r>
            <a:endParaRPr lang="en-US" sz="2000" dirty="0"/>
          </a:p>
          <a:p>
            <a:r>
              <a:rPr lang="en-US" sz="2000" dirty="0"/>
              <a:t>Shakes</a:t>
            </a:r>
          </a:p>
          <a:p>
            <a:r>
              <a:rPr lang="en-US" sz="2000" dirty="0" err="1"/>
              <a:t>Vitamine</a:t>
            </a:r>
            <a:r>
              <a:rPr lang="en-US" sz="2000" dirty="0"/>
              <a:t> D</a:t>
            </a:r>
          </a:p>
          <a:p>
            <a:pPr marL="0"/>
            <a:endParaRPr lang="en-US" sz="2000" dirty="0"/>
          </a:p>
        </p:txBody>
      </p:sp>
      <p:sp>
        <p:nvSpPr>
          <p:cNvPr id="4" name="Rechthoek 3">
            <a:extLst>
              <a:ext uri="{FF2B5EF4-FFF2-40B4-BE49-F238E27FC236}">
                <a16:creationId xmlns:a16="http://schemas.microsoft.com/office/drawing/2014/main" id="{73CE8A4A-CE2E-564C-A8A6-5A69AFE9E71E}"/>
              </a:ext>
            </a:extLst>
          </p:cNvPr>
          <p:cNvSpPr/>
          <p:nvPr/>
        </p:nvSpPr>
        <p:spPr>
          <a:xfrm>
            <a:off x="6193963" y="4566507"/>
            <a:ext cx="3865161" cy="646331"/>
          </a:xfrm>
          <a:prstGeom prst="rect">
            <a:avLst/>
          </a:prstGeom>
        </p:spPr>
        <p:txBody>
          <a:bodyPr wrap="none">
            <a:spAutoFit/>
          </a:bodyPr>
          <a:lstStyle/>
          <a:p>
            <a:r>
              <a:rPr lang="nl-NL" dirty="0">
                <a:hlinkClick r:id="rId4"/>
              </a:rPr>
              <a:t>https://nocnsf.livits.net/wot/factsheets</a:t>
            </a:r>
            <a:endParaRPr lang="nl-NL" dirty="0"/>
          </a:p>
          <a:p>
            <a:endParaRPr lang="nl-NL" dirty="0"/>
          </a:p>
        </p:txBody>
      </p:sp>
    </p:spTree>
    <p:extLst>
      <p:ext uri="{BB962C8B-B14F-4D97-AF65-F5344CB8AC3E}">
        <p14:creationId xmlns:p14="http://schemas.microsoft.com/office/powerpoint/2010/main" val="557492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BCBD4902-142B-714D-89C6-FB97811FECBD}"/>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kern="1200">
                <a:solidFill>
                  <a:srgbClr val="FFFFFF"/>
                </a:solidFill>
                <a:latin typeface="+mj-lt"/>
                <a:ea typeface="+mj-ea"/>
                <a:cs typeface="+mj-cs"/>
              </a:rPr>
              <a:t>Krachttraining</a:t>
            </a:r>
          </a:p>
        </p:txBody>
      </p:sp>
      <p:sp>
        <p:nvSpPr>
          <p:cNvPr id="4" name="Tijdelijke aanduiding voor inhoud 3">
            <a:extLst>
              <a:ext uri="{FF2B5EF4-FFF2-40B4-BE49-F238E27FC236}">
                <a16:creationId xmlns:a16="http://schemas.microsoft.com/office/drawing/2014/main" id="{AC206DD5-37B8-F14F-973F-ABC4512428FC}"/>
              </a:ext>
            </a:extLst>
          </p:cNvPr>
          <p:cNvSpPr>
            <a:spLocks noGrp="1"/>
          </p:cNvSpPr>
          <p:nvPr>
            <p:ph sz="half" idx="2"/>
          </p:nvPr>
        </p:nvSpPr>
        <p:spPr>
          <a:xfrm>
            <a:off x="1179226" y="3092970"/>
            <a:ext cx="9833548" cy="2693976"/>
          </a:xfrm>
        </p:spPr>
        <p:txBody>
          <a:bodyPr vert="horz" lIns="91440" tIns="45720" rIns="91440" bIns="45720" rtlCol="0">
            <a:normAutofit/>
          </a:bodyPr>
          <a:lstStyle/>
          <a:p>
            <a:r>
              <a:rPr lang="en-US" sz="2000" dirty="0">
                <a:solidFill>
                  <a:srgbClr val="000000"/>
                </a:solidFill>
              </a:rPr>
              <a:t>Wat </a:t>
            </a:r>
            <a:r>
              <a:rPr lang="en-US" sz="2000" dirty="0" err="1">
                <a:solidFill>
                  <a:srgbClr val="000000"/>
                </a:solidFill>
              </a:rPr>
              <a:t>kunnen</a:t>
            </a:r>
            <a:r>
              <a:rPr lang="en-US" sz="2000" dirty="0">
                <a:solidFill>
                  <a:srgbClr val="000000"/>
                </a:solidFill>
              </a:rPr>
              <a:t> </a:t>
            </a:r>
            <a:r>
              <a:rPr lang="en-US" sz="2000" dirty="0" err="1">
                <a:solidFill>
                  <a:srgbClr val="000000"/>
                </a:solidFill>
              </a:rPr>
              <a:t>jullie</a:t>
            </a:r>
            <a:r>
              <a:rPr lang="en-US" sz="2000" dirty="0">
                <a:solidFill>
                  <a:srgbClr val="000000"/>
                </a:solidFill>
              </a:rPr>
              <a:t> </a:t>
            </a:r>
            <a:r>
              <a:rPr lang="en-US" sz="2000" dirty="0" err="1">
                <a:solidFill>
                  <a:srgbClr val="000000"/>
                </a:solidFill>
              </a:rPr>
              <a:t>vinden</a:t>
            </a:r>
            <a:r>
              <a:rPr lang="en-US" sz="2000" dirty="0">
                <a:solidFill>
                  <a:srgbClr val="000000"/>
                </a:solidFill>
              </a:rPr>
              <a:t>?</a:t>
            </a:r>
          </a:p>
          <a:p>
            <a:r>
              <a:rPr lang="en-US" sz="2000" dirty="0" err="1">
                <a:solidFill>
                  <a:srgbClr val="000000"/>
                </a:solidFill>
              </a:rPr>
              <a:t>Zet</a:t>
            </a:r>
            <a:r>
              <a:rPr lang="en-US" sz="2000" dirty="0">
                <a:solidFill>
                  <a:srgbClr val="000000"/>
                </a:solidFill>
              </a:rPr>
              <a:t> in de chat</a:t>
            </a:r>
          </a:p>
        </p:txBody>
      </p:sp>
    </p:spTree>
    <p:extLst>
      <p:ext uri="{BB962C8B-B14F-4D97-AF65-F5344CB8AC3E}">
        <p14:creationId xmlns:p14="http://schemas.microsoft.com/office/powerpoint/2010/main" val="2671182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BA9C5411-A77A-4744-8D1E-EA49EFA54B78}"/>
              </a:ext>
            </a:extLst>
          </p:cNvPr>
          <p:cNvSpPr>
            <a:spLocks noGrp="1"/>
          </p:cNvSpPr>
          <p:nvPr>
            <p:ph type="title"/>
          </p:nvPr>
        </p:nvSpPr>
        <p:spPr>
          <a:xfrm>
            <a:off x="640079" y="2053641"/>
            <a:ext cx="3669161" cy="2760098"/>
          </a:xfrm>
        </p:spPr>
        <p:txBody>
          <a:bodyPr>
            <a:normAutofit/>
          </a:bodyPr>
          <a:lstStyle/>
          <a:p>
            <a:r>
              <a:rPr lang="nl-NL">
                <a:solidFill>
                  <a:srgbClr val="FFFFFF"/>
                </a:solidFill>
              </a:rPr>
              <a:t>Brandstof tijdens trainen</a:t>
            </a:r>
          </a:p>
        </p:txBody>
      </p:sp>
      <p:sp>
        <p:nvSpPr>
          <p:cNvPr id="5" name="Tijdelijke aanduiding voor inhoud 4">
            <a:extLst>
              <a:ext uri="{FF2B5EF4-FFF2-40B4-BE49-F238E27FC236}">
                <a16:creationId xmlns:a16="http://schemas.microsoft.com/office/drawing/2014/main" id="{3928B672-B061-7346-8A62-B45E3E71E1E8}"/>
              </a:ext>
            </a:extLst>
          </p:cNvPr>
          <p:cNvSpPr>
            <a:spLocks noGrp="1"/>
          </p:cNvSpPr>
          <p:nvPr>
            <p:ph idx="1"/>
          </p:nvPr>
        </p:nvSpPr>
        <p:spPr>
          <a:xfrm>
            <a:off x="6090574" y="801866"/>
            <a:ext cx="5306084" cy="5230634"/>
          </a:xfrm>
        </p:spPr>
        <p:txBody>
          <a:bodyPr anchor="ctr">
            <a:normAutofit/>
          </a:bodyPr>
          <a:lstStyle/>
          <a:p>
            <a:r>
              <a:rPr lang="nl-NL" sz="2400">
                <a:solidFill>
                  <a:srgbClr val="000000"/>
                </a:solidFill>
              </a:rPr>
              <a:t>Het ATP-CP-sytseem </a:t>
            </a:r>
          </a:p>
          <a:p>
            <a:r>
              <a:rPr lang="nl-NL" sz="2400">
                <a:solidFill>
                  <a:srgbClr val="000000"/>
                </a:solidFill>
              </a:rPr>
              <a:t>Anaeroob/lactaatsysteem</a:t>
            </a:r>
          </a:p>
          <a:p>
            <a:r>
              <a:rPr lang="nl-NL" sz="2400">
                <a:solidFill>
                  <a:srgbClr val="000000"/>
                </a:solidFill>
              </a:rPr>
              <a:t>Het oxidatieve systeem</a:t>
            </a:r>
          </a:p>
          <a:p>
            <a:endParaRPr lang="nl-NL" sz="2400">
              <a:solidFill>
                <a:srgbClr val="000000"/>
              </a:solidFill>
            </a:endParaRPr>
          </a:p>
          <a:p>
            <a:r>
              <a:rPr lang="nl-NL" sz="2400">
                <a:solidFill>
                  <a:srgbClr val="000000"/>
                </a:solidFill>
              </a:rPr>
              <a:t>Wat is de brandstof?</a:t>
            </a:r>
          </a:p>
          <a:p>
            <a:r>
              <a:rPr lang="nl-NL" sz="2400">
                <a:solidFill>
                  <a:srgbClr val="000000"/>
                </a:solidFill>
              </a:rPr>
              <a:t>Op welk moment werk dit energiesysteem?</a:t>
            </a:r>
          </a:p>
          <a:p>
            <a:endParaRPr lang="nl-NL" sz="2400">
              <a:solidFill>
                <a:srgbClr val="000000"/>
              </a:solidFill>
            </a:endParaRPr>
          </a:p>
          <a:p>
            <a:endParaRPr lang="nl-NL" sz="2400">
              <a:solidFill>
                <a:srgbClr val="000000"/>
              </a:solidFill>
            </a:endParaRPr>
          </a:p>
        </p:txBody>
      </p:sp>
    </p:spTree>
    <p:extLst>
      <p:ext uri="{BB962C8B-B14F-4D97-AF65-F5344CB8AC3E}">
        <p14:creationId xmlns:p14="http://schemas.microsoft.com/office/powerpoint/2010/main" val="1492420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dier, gras, buiten, zwijn&#10;&#10;Automatisch gegenereerde beschrijving">
            <a:extLst>
              <a:ext uri="{FF2B5EF4-FFF2-40B4-BE49-F238E27FC236}">
                <a16:creationId xmlns:a16="http://schemas.microsoft.com/office/drawing/2014/main" id="{5DA0098F-67CC-934E-9B97-AB258EB68515}"/>
              </a:ext>
            </a:extLst>
          </p:cNvPr>
          <p:cNvPicPr>
            <a:picLocks noGrp="1" noChangeAspect="1"/>
          </p:cNvPicPr>
          <p:nvPr>
            <p:ph idx="1"/>
          </p:nvPr>
        </p:nvPicPr>
        <p:blipFill rotWithShape="1">
          <a:blip r:embed="rId2"/>
          <a:srcRect t="15094"/>
          <a:stretch/>
        </p:blipFill>
        <p:spPr>
          <a:xfrm>
            <a:off x="20" y="10"/>
            <a:ext cx="12191980" cy="6857990"/>
          </a:xfrm>
          <a:prstGeom prst="rect">
            <a:avLst/>
          </a:prstGeom>
        </p:spPr>
      </p:pic>
    </p:spTree>
    <p:extLst>
      <p:ext uri="{BB962C8B-B14F-4D97-AF65-F5344CB8AC3E}">
        <p14:creationId xmlns:p14="http://schemas.microsoft.com/office/powerpoint/2010/main" val="336440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32377DD3-26D6-7649-B8E3-2BC10B561496}"/>
              </a:ext>
            </a:extLst>
          </p:cNvPr>
          <p:cNvSpPr>
            <a:spLocks noGrp="1"/>
          </p:cNvSpPr>
          <p:nvPr>
            <p:ph type="title"/>
          </p:nvPr>
        </p:nvSpPr>
        <p:spPr>
          <a:xfrm>
            <a:off x="1179226" y="826680"/>
            <a:ext cx="9833548" cy="1325563"/>
          </a:xfrm>
        </p:spPr>
        <p:txBody>
          <a:bodyPr>
            <a:normAutofit/>
          </a:bodyPr>
          <a:lstStyle/>
          <a:p>
            <a:pPr algn="ctr"/>
            <a:r>
              <a:rPr lang="nl-NL" sz="4000">
                <a:solidFill>
                  <a:srgbClr val="FFFFFF"/>
                </a:solidFill>
              </a:rPr>
              <a:t>Opdracht</a:t>
            </a:r>
          </a:p>
        </p:txBody>
      </p:sp>
      <p:sp>
        <p:nvSpPr>
          <p:cNvPr id="3" name="Tijdelijke aanduiding voor inhoud 2">
            <a:extLst>
              <a:ext uri="{FF2B5EF4-FFF2-40B4-BE49-F238E27FC236}">
                <a16:creationId xmlns:a16="http://schemas.microsoft.com/office/drawing/2014/main" id="{554436FD-9CB7-7044-BC46-A712B5464057}"/>
              </a:ext>
            </a:extLst>
          </p:cNvPr>
          <p:cNvSpPr>
            <a:spLocks noGrp="1"/>
          </p:cNvSpPr>
          <p:nvPr>
            <p:ph idx="1"/>
          </p:nvPr>
        </p:nvSpPr>
        <p:spPr>
          <a:xfrm>
            <a:off x="1179226" y="3092970"/>
            <a:ext cx="9833548" cy="2693976"/>
          </a:xfrm>
        </p:spPr>
        <p:txBody>
          <a:bodyPr>
            <a:normAutofit/>
          </a:bodyPr>
          <a:lstStyle/>
          <a:p>
            <a:r>
              <a:rPr lang="nl-NL" sz="2000">
                <a:solidFill>
                  <a:srgbClr val="000000"/>
                </a:solidFill>
              </a:rPr>
              <a:t>Welke vragen wil je het team gaan stellen?</a:t>
            </a:r>
          </a:p>
          <a:p>
            <a:r>
              <a:rPr lang="nl-NL" sz="2000">
                <a:solidFill>
                  <a:srgbClr val="000000"/>
                </a:solidFill>
              </a:rPr>
              <a:t>Hoe ga je deze doelgroep meenemen?</a:t>
            </a:r>
          </a:p>
          <a:p>
            <a:r>
              <a:rPr lang="nl-NL" sz="2000">
                <a:solidFill>
                  <a:srgbClr val="000000"/>
                </a:solidFill>
              </a:rPr>
              <a:t>Wat wordt op hooflijnen de aanpak?</a:t>
            </a:r>
          </a:p>
          <a:p>
            <a:r>
              <a:rPr lang="nl-NL" sz="2000">
                <a:solidFill>
                  <a:srgbClr val="000000"/>
                </a:solidFill>
              </a:rPr>
              <a:t>Welke hulpmiddelen zijn er</a:t>
            </a:r>
          </a:p>
          <a:p>
            <a:pPr lvl="1"/>
            <a:r>
              <a:rPr lang="nl-NL" sz="2000">
                <a:solidFill>
                  <a:srgbClr val="000000"/>
                </a:solidFill>
              </a:rPr>
              <a:t>Kijk o.a. eens op </a:t>
            </a:r>
            <a:r>
              <a:rPr lang="nl-NL" sz="2000">
                <a:solidFill>
                  <a:srgbClr val="000000"/>
                </a:solidFill>
                <a:hlinkClick r:id="rId3"/>
              </a:rPr>
              <a:t>https://www.frieslandcampinainstitute.com/education/our-booklets/</a:t>
            </a:r>
            <a:endParaRPr lang="nl-NL" sz="2000">
              <a:solidFill>
                <a:srgbClr val="000000"/>
              </a:solidFill>
            </a:endParaRPr>
          </a:p>
          <a:p>
            <a:r>
              <a:rPr lang="nl-NL" sz="2000">
                <a:solidFill>
                  <a:srgbClr val="000000"/>
                </a:solidFill>
              </a:rPr>
              <a:t>Zet dit met je groepje in een PowerPoint (terug om 13:45 uur)</a:t>
            </a:r>
          </a:p>
          <a:p>
            <a:endParaRPr lang="nl-NL" sz="2000">
              <a:solidFill>
                <a:srgbClr val="000000"/>
              </a:solidFill>
            </a:endParaRPr>
          </a:p>
        </p:txBody>
      </p:sp>
    </p:spTree>
    <p:extLst>
      <p:ext uri="{BB962C8B-B14F-4D97-AF65-F5344CB8AC3E}">
        <p14:creationId xmlns:p14="http://schemas.microsoft.com/office/powerpoint/2010/main" val="1845202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lucht, boom&#10;&#10;Automatisch gegenereerde beschrijving">
            <a:extLst>
              <a:ext uri="{FF2B5EF4-FFF2-40B4-BE49-F238E27FC236}">
                <a16:creationId xmlns:a16="http://schemas.microsoft.com/office/drawing/2014/main" id="{6C5ACF5F-3D7B-F040-A60F-B4DCFD4BF056}"/>
              </a:ext>
            </a:extLst>
          </p:cNvPr>
          <p:cNvPicPr>
            <a:picLocks noGrp="1" noChangeAspect="1"/>
          </p:cNvPicPr>
          <p:nvPr>
            <p:ph idx="1"/>
          </p:nvPr>
        </p:nvPicPr>
        <p:blipFill rotWithShape="1">
          <a:blip r:embed="rId2"/>
          <a:srcRect t="14798" b="21442"/>
          <a:stretch/>
        </p:blipFill>
        <p:spPr>
          <a:xfrm>
            <a:off x="1143955" y="643467"/>
            <a:ext cx="9904090" cy="5571066"/>
          </a:xfrm>
          <a:prstGeom prst="rect">
            <a:avLst/>
          </a:prstGeom>
        </p:spPr>
      </p:pic>
      <p:sp>
        <p:nvSpPr>
          <p:cNvPr id="2" name="Rechthoek 1">
            <a:extLst>
              <a:ext uri="{FF2B5EF4-FFF2-40B4-BE49-F238E27FC236}">
                <a16:creationId xmlns:a16="http://schemas.microsoft.com/office/drawing/2014/main" id="{6F666C00-A237-054E-98C1-528B95C76C06}"/>
              </a:ext>
            </a:extLst>
          </p:cNvPr>
          <p:cNvSpPr/>
          <p:nvPr/>
        </p:nvSpPr>
        <p:spPr>
          <a:xfrm>
            <a:off x="2362200" y="6211669"/>
            <a:ext cx="6096000" cy="923330"/>
          </a:xfrm>
          <a:prstGeom prst="rect">
            <a:avLst/>
          </a:prstGeom>
        </p:spPr>
        <p:txBody>
          <a:bodyPr>
            <a:spAutoFit/>
          </a:bodyPr>
          <a:lstStyle/>
          <a:p>
            <a:r>
              <a:rPr lang="nl-NL" dirty="0">
                <a:hlinkClick r:id="rId3"/>
              </a:rPr>
              <a:t>https://www.nieuwsvoordietisten.nl/beweegnorm-verhogen-naar-400-minuten-per-week/</a:t>
            </a:r>
            <a:endParaRPr lang="nl-NL" dirty="0"/>
          </a:p>
          <a:p>
            <a:endParaRPr lang="nl-NL" dirty="0"/>
          </a:p>
        </p:txBody>
      </p:sp>
    </p:spTree>
    <p:extLst>
      <p:ext uri="{BB962C8B-B14F-4D97-AF65-F5344CB8AC3E}">
        <p14:creationId xmlns:p14="http://schemas.microsoft.com/office/powerpoint/2010/main" val="3852294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101B3CC-B49F-4CE0-B198-228D1D428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Tijdelijke aanduiding voor inhoud 10" descr="Afbeelding met binnen, tekst, boek, computer&#10;&#10;Automatisch gegenereerde beschrijving">
            <a:extLst>
              <a:ext uri="{FF2B5EF4-FFF2-40B4-BE49-F238E27FC236}">
                <a16:creationId xmlns:a16="http://schemas.microsoft.com/office/drawing/2014/main" id="{58C42C4D-DFAC-6C41-AB43-8257CAABD0AE}"/>
              </a:ext>
            </a:extLst>
          </p:cNvPr>
          <p:cNvPicPr>
            <a:picLocks noGrp="1" noChangeAspect="1"/>
          </p:cNvPicPr>
          <p:nvPr>
            <p:ph idx="4294967295"/>
          </p:nvPr>
        </p:nvPicPr>
        <p:blipFill rotWithShape="1">
          <a:blip r:embed="rId2"/>
          <a:srcRect t="714"/>
          <a:stretch/>
        </p:blipFill>
        <p:spPr>
          <a:xfrm rot="5400000">
            <a:off x="-411596" y="1290519"/>
            <a:ext cx="5743616" cy="4276956"/>
          </a:xfrm>
          <a:prstGeom prst="rect">
            <a:avLst/>
          </a:prstGeom>
        </p:spPr>
      </p:pic>
      <p:pic>
        <p:nvPicPr>
          <p:cNvPr id="15" name="Afbeelding 14" descr="Afbeelding met tekst, krant, binnen, papier&#10;&#10;Automatisch gegenereerde beschrijving">
            <a:extLst>
              <a:ext uri="{FF2B5EF4-FFF2-40B4-BE49-F238E27FC236}">
                <a16:creationId xmlns:a16="http://schemas.microsoft.com/office/drawing/2014/main" id="{AA4D4937-880F-B74A-9CC6-C9AC38BFF80C}"/>
              </a:ext>
            </a:extLst>
          </p:cNvPr>
          <p:cNvPicPr>
            <a:picLocks noChangeAspect="1"/>
          </p:cNvPicPr>
          <p:nvPr/>
        </p:nvPicPr>
        <p:blipFill rotWithShape="1">
          <a:blip r:embed="rId3"/>
          <a:srcRect r="7316" b="-2"/>
          <a:stretch/>
        </p:blipFill>
        <p:spPr>
          <a:xfrm>
            <a:off x="4772525" y="557189"/>
            <a:ext cx="7097742" cy="5743616"/>
          </a:xfrm>
          <a:prstGeom prst="rect">
            <a:avLst/>
          </a:prstGeom>
        </p:spPr>
      </p:pic>
    </p:spTree>
    <p:extLst>
      <p:ext uri="{BB962C8B-B14F-4D97-AF65-F5344CB8AC3E}">
        <p14:creationId xmlns:p14="http://schemas.microsoft.com/office/powerpoint/2010/main" val="1381219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el 3">
            <a:extLst>
              <a:ext uri="{FF2B5EF4-FFF2-40B4-BE49-F238E27FC236}">
                <a16:creationId xmlns:a16="http://schemas.microsoft.com/office/drawing/2014/main" id="{8492C814-A4F1-B142-BB47-260EB98E1EA8}"/>
              </a:ext>
            </a:extLst>
          </p:cNvPr>
          <p:cNvSpPr>
            <a:spLocks noGrp="1"/>
          </p:cNvSpPr>
          <p:nvPr>
            <p:ph type="ctrTitle"/>
          </p:nvPr>
        </p:nvSpPr>
        <p:spPr>
          <a:xfrm>
            <a:off x="3045368" y="2043663"/>
            <a:ext cx="6105194" cy="2031055"/>
          </a:xfrm>
        </p:spPr>
        <p:txBody>
          <a:bodyPr>
            <a:normAutofit/>
          </a:bodyPr>
          <a:lstStyle/>
          <a:p>
            <a:r>
              <a:rPr lang="nl-NL">
                <a:solidFill>
                  <a:srgbClr val="FFFFFF"/>
                </a:solidFill>
              </a:rPr>
              <a:t>Doelgroep gericht werken</a:t>
            </a:r>
          </a:p>
        </p:txBody>
      </p:sp>
      <p:sp>
        <p:nvSpPr>
          <p:cNvPr id="5" name="Ondertitel 4">
            <a:extLst>
              <a:ext uri="{FF2B5EF4-FFF2-40B4-BE49-F238E27FC236}">
                <a16:creationId xmlns:a16="http://schemas.microsoft.com/office/drawing/2014/main" id="{E101D68B-D5BB-2147-9773-346D9A2B9813}"/>
              </a:ext>
            </a:extLst>
          </p:cNvPr>
          <p:cNvSpPr>
            <a:spLocks noGrp="1"/>
          </p:cNvSpPr>
          <p:nvPr>
            <p:ph type="subTitle" idx="1"/>
          </p:nvPr>
        </p:nvSpPr>
        <p:spPr>
          <a:xfrm>
            <a:off x="3045368" y="4074718"/>
            <a:ext cx="6105194" cy="682079"/>
          </a:xfrm>
        </p:spPr>
        <p:txBody>
          <a:bodyPr>
            <a:normAutofit/>
          </a:bodyPr>
          <a:lstStyle/>
          <a:p>
            <a:r>
              <a:rPr lang="nl-NL">
                <a:solidFill>
                  <a:srgbClr val="FFFFFF"/>
                </a:solidFill>
              </a:rPr>
              <a:t>Wat denken jullie daarbij?</a:t>
            </a:r>
          </a:p>
        </p:txBody>
      </p:sp>
    </p:spTree>
    <p:extLst>
      <p:ext uri="{BB962C8B-B14F-4D97-AF65-F5344CB8AC3E}">
        <p14:creationId xmlns:p14="http://schemas.microsoft.com/office/powerpoint/2010/main" val="877205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8929" y="629266"/>
            <a:ext cx="3651467" cy="1676603"/>
          </a:xfrm>
        </p:spPr>
        <p:txBody>
          <a:bodyPr>
            <a:normAutofit/>
          </a:bodyPr>
          <a:lstStyle/>
          <a:p>
            <a:r>
              <a:rPr lang="nl-NL"/>
              <a:t>Verdere uitleg BSR</a:t>
            </a:r>
            <a:endParaRPr lang="nl-NL" dirty="0"/>
          </a:p>
        </p:txBody>
      </p:sp>
      <p:sp>
        <p:nvSpPr>
          <p:cNvPr id="3" name="Tijdelijke aanduiding voor inhoud 2"/>
          <p:cNvSpPr>
            <a:spLocks noGrp="1"/>
          </p:cNvSpPr>
          <p:nvPr>
            <p:ph idx="1"/>
          </p:nvPr>
        </p:nvSpPr>
        <p:spPr>
          <a:xfrm>
            <a:off x="648931" y="2438400"/>
            <a:ext cx="3651466" cy="3785419"/>
          </a:xfrm>
        </p:spPr>
        <p:txBody>
          <a:bodyPr>
            <a:normAutofit/>
          </a:bodyPr>
          <a:lstStyle/>
          <a:p>
            <a:r>
              <a:rPr lang="nl-NL" sz="1800" dirty="0"/>
              <a:t>Nederland kent in de basis vier leefstijlen. Wij noemen het de rode (vitaal), gele (harmonieus), blauwe (controlerend) en groene (zekerheid) manier van in het leven staan.</a:t>
            </a:r>
          </a:p>
          <a:p>
            <a:r>
              <a:rPr lang="nl-NL" sz="1800" dirty="0">
                <a:hlinkClick r:id="rId3"/>
              </a:rPr>
              <a:t>https://www.youtube.com/watch?v=Hr8viuMS_ic</a:t>
            </a:r>
            <a:endParaRPr lang="nl-NL" sz="1800" dirty="0"/>
          </a:p>
          <a:p>
            <a:r>
              <a:rPr lang="nl-NL" sz="1800" dirty="0"/>
              <a:t>Opdracht 1 welke leefstijl past bij jou? Maak de test</a:t>
            </a:r>
          </a:p>
          <a:p>
            <a:r>
              <a:rPr lang="nl-NL" sz="1800" dirty="0">
                <a:hlinkClick r:id="rId4"/>
              </a:rPr>
              <a:t>https://web3.samr.nl/ennis/surveys/bsr3website/</a:t>
            </a:r>
            <a:br>
              <a:rPr lang="nl-NL" sz="1800" dirty="0"/>
            </a:br>
            <a:endParaRPr lang="nl-NL" sz="1800" dirty="0"/>
          </a:p>
        </p:txBody>
      </p:sp>
      <p:pic>
        <p:nvPicPr>
          <p:cNvPr id="4" name="Afbeelding 3"/>
          <p:cNvPicPr>
            <a:picLocks noChangeAspect="1"/>
          </p:cNvPicPr>
          <p:nvPr/>
        </p:nvPicPr>
        <p:blipFill rotWithShape="1">
          <a:blip r:embed="rId5">
            <a:extLst>
              <a:ext uri="{28A0092B-C50C-407E-A947-70E740481C1C}">
                <a14:useLocalDpi xmlns:a14="http://schemas.microsoft.com/office/drawing/2010/main" val="0"/>
              </a:ext>
            </a:extLst>
          </a:blip>
          <a:srcRect r="-2" b="492"/>
          <a:stretch/>
        </p:blipFill>
        <p:spPr>
          <a:xfrm>
            <a:off x="4639056" y="10"/>
            <a:ext cx="7552944" cy="6857990"/>
          </a:xfrm>
          <a:prstGeom prst="rect">
            <a:avLst/>
          </a:prstGeom>
          <a:effectLst/>
        </p:spPr>
      </p:pic>
    </p:spTree>
    <p:extLst>
      <p:ext uri="{BB962C8B-B14F-4D97-AF65-F5344CB8AC3E}">
        <p14:creationId xmlns:p14="http://schemas.microsoft.com/office/powerpoint/2010/main" val="2622710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Leefstijlen volgens BSR</a:t>
            </a:r>
          </a:p>
        </p:txBody>
      </p:sp>
      <p:pic>
        <p:nvPicPr>
          <p:cNvPr id="6"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38600" y="1010274"/>
            <a:ext cx="7188199" cy="4834063"/>
          </a:xfrm>
          <a:prstGeom prst="rect">
            <a:avLst/>
          </a:prstGeom>
        </p:spPr>
      </p:pic>
    </p:spTree>
    <p:extLst>
      <p:ext uri="{BB962C8B-B14F-4D97-AF65-F5344CB8AC3E}">
        <p14:creationId xmlns:p14="http://schemas.microsoft.com/office/powerpoint/2010/main" val="3280615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Levensfases van de mens</a:t>
            </a: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995" y="2509911"/>
            <a:ext cx="7106910" cy="3997637"/>
          </a:xfrm>
          <a:prstGeom prst="rect">
            <a:avLst/>
          </a:prstGeom>
        </p:spPr>
      </p:pic>
    </p:spTree>
    <p:extLst>
      <p:ext uri="{BB962C8B-B14F-4D97-AF65-F5344CB8AC3E}">
        <p14:creationId xmlns:p14="http://schemas.microsoft.com/office/powerpoint/2010/main" val="418574831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861</Words>
  <Application>Microsoft Macintosh PowerPoint</Application>
  <PresentationFormat>Breedbeeld</PresentationFormat>
  <Paragraphs>112</Paragraphs>
  <Slides>30</Slides>
  <Notes>15</Notes>
  <HiddenSlides>0</HiddenSlides>
  <MMClips>0</MMClips>
  <ScaleCrop>false</ScaleCrop>
  <HeadingPairs>
    <vt:vector size="6" baseType="variant">
      <vt:variant>
        <vt:lpstr>Gebruikte lettertypen</vt:lpstr>
      </vt:variant>
      <vt:variant>
        <vt:i4>4</vt:i4>
      </vt:variant>
      <vt:variant>
        <vt:lpstr>Thema</vt:lpstr>
      </vt:variant>
      <vt:variant>
        <vt:i4>3</vt:i4>
      </vt:variant>
      <vt:variant>
        <vt:lpstr>Diatitels</vt:lpstr>
      </vt:variant>
      <vt:variant>
        <vt:i4>30</vt:i4>
      </vt:variant>
    </vt:vector>
  </HeadingPairs>
  <TitlesOfParts>
    <vt:vector size="37" baseType="lpstr">
      <vt:lpstr>Arial</vt:lpstr>
      <vt:lpstr>Calibri</vt:lpstr>
      <vt:lpstr>Calibri Light</vt:lpstr>
      <vt:lpstr>Times New Roman</vt:lpstr>
      <vt:lpstr>Kantoorthema</vt:lpstr>
      <vt:lpstr>1_Kantoorthema</vt:lpstr>
      <vt:lpstr>2_Kantoorthema</vt:lpstr>
      <vt:lpstr>Sport en voeding en doelgroepgericht werken</vt:lpstr>
      <vt:lpstr>Goedemorgen!</vt:lpstr>
      <vt:lpstr>PowerPoint-presentatie</vt:lpstr>
      <vt:lpstr>PowerPoint-presentatie</vt:lpstr>
      <vt:lpstr>PowerPoint-presentatie</vt:lpstr>
      <vt:lpstr>Doelgroep gericht werken</vt:lpstr>
      <vt:lpstr>Verdere uitleg BSR</vt:lpstr>
      <vt:lpstr>Leefstijlen volgens BSR</vt:lpstr>
      <vt:lpstr>Levensfases van de mens</vt:lpstr>
      <vt:lpstr>Kenmerken levensfases</vt:lpstr>
      <vt:lpstr>Levensfases en leefstijl</vt:lpstr>
      <vt:lpstr>Nederlandse beweegrichtlijnen</vt:lpstr>
      <vt:lpstr>Slaap</vt:lpstr>
      <vt:lpstr>Voeding verschillende informatie voedingscentrum</vt:lpstr>
      <vt:lpstr>Sport en gezonde voeding!</vt:lpstr>
      <vt:lpstr>Sport en gezonde voeding!</vt:lpstr>
      <vt:lpstr>Belang van een gezonde energiebalans!</vt:lpstr>
      <vt:lpstr>Wat weet je over gezonde basisvoeding?</vt:lpstr>
      <vt:lpstr>Belangrijkste brandstof!</vt:lpstr>
      <vt:lpstr>Bloedglucosespiegel</vt:lpstr>
      <vt:lpstr>Insuline, glucagon glycogeen, nuchter trainen en vetverbranding</vt:lpstr>
      <vt:lpstr>Duurtraining </vt:lpstr>
      <vt:lpstr>Vooraf</vt:lpstr>
      <vt:lpstr>Tijdens</vt:lpstr>
      <vt:lpstr>Na</vt:lpstr>
      <vt:lpstr>Vocht en sportdranken</vt:lpstr>
      <vt:lpstr>Supplementen</vt:lpstr>
      <vt:lpstr>Krachttraining</vt:lpstr>
      <vt:lpstr>Brandstof tijdens trainen</vt:lpstr>
      <vt:lpstr>Opdracht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 en voeding en doelgroepgericht werken</dc:title>
  <dc:creator>Mariska de Rouw</dc:creator>
  <cp:lastModifiedBy>Mariska de Rouw</cp:lastModifiedBy>
  <cp:revision>1</cp:revision>
  <dcterms:created xsi:type="dcterms:W3CDTF">2020-10-02T07:57:09Z</dcterms:created>
  <dcterms:modified xsi:type="dcterms:W3CDTF">2020-10-02T07:57:11Z</dcterms:modified>
</cp:coreProperties>
</file>